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0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6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32"/>
  </p:notesMasterIdLst>
  <p:sldIdLst>
    <p:sldId id="256" r:id="rId14"/>
    <p:sldId id="257" r:id="rId15"/>
    <p:sldId id="258" r:id="rId16"/>
    <p:sldId id="259" r:id="rId17"/>
    <p:sldId id="260" r:id="rId18"/>
    <p:sldId id="261" r:id="rId19"/>
    <p:sldId id="262" r:id="rId20"/>
    <p:sldId id="263" r:id="rId21"/>
    <p:sldId id="264" r:id="rId22"/>
    <p:sldId id="265" r:id="rId23"/>
    <p:sldId id="266" r:id="rId24"/>
    <p:sldId id="267" r:id="rId25"/>
    <p:sldId id="268" r:id="rId26"/>
    <p:sldId id="269" r:id="rId27"/>
    <p:sldId id="270" r:id="rId28"/>
    <p:sldId id="271" r:id="rId29"/>
    <p:sldId id="272" r:id="rId30"/>
    <p:sldId id="273" r:id="rId31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Red Hat Display" charset="1" panose="02010503040201060303"/>
      <p:regular r:id="rId10"/>
    </p:embeddedFont>
    <p:embeddedFont>
      <p:font typeface="Red Hat Display Bold" charset="1" panose="02010803040201060303"/>
      <p:regular r:id="rId11"/>
    </p:embeddedFont>
    <p:embeddedFont>
      <p:font typeface="Red Hat Display Italics" charset="1" panose="020105030402010D0303"/>
      <p:regular r:id="rId12"/>
    </p:embeddedFont>
    <p:embeddedFont>
      <p:font typeface="Red Hat Display Bold Italics" charset="1" panose="020108030402010D0303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slides/slide1.xml" Type="http://schemas.openxmlformats.org/officeDocument/2006/relationships/slide"/><Relationship Id="rId15" Target="slides/slide2.xml" Type="http://schemas.openxmlformats.org/officeDocument/2006/relationships/slide"/><Relationship Id="rId16" Target="slides/slide3.xml" Type="http://schemas.openxmlformats.org/officeDocument/2006/relationships/slide"/><Relationship Id="rId17" Target="slides/slide4.xml" Type="http://schemas.openxmlformats.org/officeDocument/2006/relationships/slide"/><Relationship Id="rId18" Target="slides/slide5.xml" Type="http://schemas.openxmlformats.org/officeDocument/2006/relationships/slide"/><Relationship Id="rId19" Target="slides/slide6.xml" Type="http://schemas.openxmlformats.org/officeDocument/2006/relationships/slide"/><Relationship Id="rId2" Target="presProps.xml" Type="http://schemas.openxmlformats.org/officeDocument/2006/relationships/presProps"/><Relationship Id="rId20" Target="slides/slide7.xml" Type="http://schemas.openxmlformats.org/officeDocument/2006/relationships/slide"/><Relationship Id="rId21" Target="slides/slide8.xml" Type="http://schemas.openxmlformats.org/officeDocument/2006/relationships/slide"/><Relationship Id="rId22" Target="slides/slide9.xml" Type="http://schemas.openxmlformats.org/officeDocument/2006/relationships/slide"/><Relationship Id="rId23" Target="slides/slide10.xml" Type="http://schemas.openxmlformats.org/officeDocument/2006/relationships/slide"/><Relationship Id="rId24" Target="slides/slide11.xml" Type="http://schemas.openxmlformats.org/officeDocument/2006/relationships/slide"/><Relationship Id="rId25" Target="slides/slide12.xml" Type="http://schemas.openxmlformats.org/officeDocument/2006/relationships/slide"/><Relationship Id="rId26" Target="slides/slide13.xml" Type="http://schemas.openxmlformats.org/officeDocument/2006/relationships/slide"/><Relationship Id="rId27" Target="slides/slide14.xml" Type="http://schemas.openxmlformats.org/officeDocument/2006/relationships/slide"/><Relationship Id="rId28" Target="slides/slide15.xml" Type="http://schemas.openxmlformats.org/officeDocument/2006/relationships/slide"/><Relationship Id="rId29" Target="slides/slide16.xml" Type="http://schemas.openxmlformats.org/officeDocument/2006/relationships/slide"/><Relationship Id="rId3" Target="viewProps.xml" Type="http://schemas.openxmlformats.org/officeDocument/2006/relationships/viewProps"/><Relationship Id="rId30" Target="slides/slide17.xml" Type="http://schemas.openxmlformats.org/officeDocument/2006/relationships/slide"/><Relationship Id="rId31" Target="slides/slide18.xml" Type="http://schemas.openxmlformats.org/officeDocument/2006/relationships/slide"/><Relationship Id="rId32" Target="notesMasters/notesMaster1.xml" Type="http://schemas.openxmlformats.org/officeDocument/2006/relationships/notesMaster"/><Relationship Id="rId33" Target="theme/theme2.xml" Type="http://schemas.openxmlformats.org/officeDocument/2006/relationships/theme"/><Relationship Id="rId34" Target="notesSlides/notesSlide1.xml" Type="http://schemas.openxmlformats.org/officeDocument/2006/relationships/notesSlide"/><Relationship Id="rId35" Target="notesSlides/notesSlide2.xml" Type="http://schemas.openxmlformats.org/officeDocument/2006/relationships/notesSlide"/><Relationship Id="rId36" Target="notesSlides/notesSlide3.xml" Type="http://schemas.openxmlformats.org/officeDocument/2006/relationships/notesSlide"/><Relationship Id="rId37" Target="notesSlides/notesSlide4.xml" Type="http://schemas.openxmlformats.org/officeDocument/2006/relationships/notesSlide"/><Relationship Id="rId38" Target="notesSlides/notesSlide5.xml" Type="http://schemas.openxmlformats.org/officeDocument/2006/relationships/notesSlide"/><Relationship Id="rId39" Target="notesSlides/notesSlide6.xml" Type="http://schemas.openxmlformats.org/officeDocument/2006/relationships/notesSlide"/><Relationship Id="rId4" Target="theme/theme1.xml" Type="http://schemas.openxmlformats.org/officeDocument/2006/relationships/theme"/><Relationship Id="rId40" Target="notesSlides/notesSlide7.xml" Type="http://schemas.openxmlformats.org/officeDocument/2006/relationships/notesSlide"/><Relationship Id="rId41" Target="notesSlides/notesSlide8.xml" Type="http://schemas.openxmlformats.org/officeDocument/2006/relationships/notesSlide"/><Relationship Id="rId42" Target="notesSlides/notesSlide9.xml" Type="http://schemas.openxmlformats.org/officeDocument/2006/relationships/notesSlide"/><Relationship Id="rId43" Target="notesSlides/notesSlide10.xml" Type="http://schemas.openxmlformats.org/officeDocument/2006/relationships/notesSlide"/><Relationship Id="rId44" Target="notesSlides/notesSlide11.xml" Type="http://schemas.openxmlformats.org/officeDocument/2006/relationships/notesSlide"/><Relationship Id="rId45" Target="notesSlides/notesSlide12.xml" Type="http://schemas.openxmlformats.org/officeDocument/2006/relationships/notesSlide"/><Relationship Id="rId46" Target="notesSlides/notesSlide13.xml" Type="http://schemas.openxmlformats.org/officeDocument/2006/relationships/notesSlide"/><Relationship Id="rId47" Target="notesSlides/notesSlide14.xml" Type="http://schemas.openxmlformats.org/officeDocument/2006/relationships/notesSlide"/><Relationship Id="rId48" Target="notesSlides/notesSlide15.xml" Type="http://schemas.openxmlformats.org/officeDocument/2006/relationships/notesSlide"/><Relationship Id="rId49" Target="notesSlides/notesSlide16.xml" Type="http://schemas.openxmlformats.org/officeDocument/2006/relationships/notes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notesMasters/_rels/notesMaster1.xml.rels><?xml version="1.0" encoding="UTF-8" standalone="no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_rels/notesSlide10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2.xml" Type="http://schemas.openxmlformats.org/officeDocument/2006/relationships/slide"/></Relationships>
</file>

<file path=ppt/notesSlides/_rels/notesSlide11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3.xml" Type="http://schemas.openxmlformats.org/officeDocument/2006/relationships/slide"/></Relationships>
</file>

<file path=ppt/notesSlides/_rels/notesSlide12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4.xml" Type="http://schemas.openxmlformats.org/officeDocument/2006/relationships/slide"/></Relationships>
</file>

<file path=ppt/notesSlides/_rels/notesSlide13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5.xml" Type="http://schemas.openxmlformats.org/officeDocument/2006/relationships/slide"/></Relationships>
</file>

<file path=ppt/notesSlides/_rels/notesSlide14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6.xml" Type="http://schemas.openxmlformats.org/officeDocument/2006/relationships/slide"/></Relationships>
</file>

<file path=ppt/notesSlides/_rels/notesSlide15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7.xml" Type="http://schemas.openxmlformats.org/officeDocument/2006/relationships/slide"/></Relationships>
</file>

<file path=ppt/notesSlides/_rels/notesSlide16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8.xml" Type="http://schemas.openxmlformats.org/officeDocument/2006/relationships/slide"/></Relationships>
</file>

<file path=ppt/notesSlides/_rels/notesSlide2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3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4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5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.xml" Type="http://schemas.openxmlformats.org/officeDocument/2006/relationships/slide"/></Relationships>
</file>

<file path=ppt/notesSlides/_rels/notesSlide6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.xml" Type="http://schemas.openxmlformats.org/officeDocument/2006/relationships/slide"/></Relationships>
</file>

<file path=ppt/notesSlides/_rels/notesSlide7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9.xml" Type="http://schemas.openxmlformats.org/officeDocument/2006/relationships/slide"/></Relationships>
</file>

<file path=ppt/notesSlides/_rels/notesSlide8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0.xml" Type="http://schemas.openxmlformats.org/officeDocument/2006/relationships/slide"/></Relationships>
</file>

<file path=ppt/notesSlides/_rels/notesSlide9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1.xml" Type="http://schemas.openxmlformats.org/officeDocument/2006/relationships/slide"/></Relationships>
</file>

<file path=ppt/notesSlides/notesSlide1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Ciao a tutti! Siamo il team dietro il fantastico progetto "City Wander", e abbiamo avuto il piacere di collaborare con l'azienda "ItSvil" per portare alla luce un'app dedicata al turismo di Salerno.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10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Per la generazione dei tour ci faremo supportare dal nostro amico, il Principe Arechi! Grazie alla sua assistenza, i nuovi clienti possono accedere facilmente all'app e iniziare la loro esplorazione.</a:t>
            </a:r>
          </a:p>
          <a:p>
            <a:r>
              <a:rPr lang="en-US"/>
              <a:t>Tramite il principe Arechi abbiamo dei collegamenti rapidi che permettono di raggiungere velocemente l'area utente e l'area dei premi. Si possono visualizzare tutti i locali, anche chi non contribuisce al crowdfunding e si può accedere all'area tour in cui si può raggiungere velocemente la mappa o i tour generati o generarne di nuovi.</a:t>
            </a:r>
          </a:p>
          <a:p>
            <a:r>
              <a:rPr lang="en-US"/>
              <a:t>Al momento della generazione il tour verrà salvato nell'area tour.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11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Abbiamo sviluppato un Web Scraper in Python tramite Selenium per ottenere le informazioni necessarie per ogni tappa del tour.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12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L'area tour è suddivisa in tre sezioni: in programma, in corso e archiviati.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13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Una volta attivato il tour, il geofencing entra in azione e, quando ci si avvicina a una tappa, l'app suggerirà di avviare la visita guidata.</a:t>
            </a:r>
          </a:p>
          <a:p>
            <a:r>
              <a:rPr lang="en-US"/>
              <a:t>La visita guidata è divisa in varie sezioni con annessa immagine per descrivere in piccoli passi la tappa.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14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Completando la visita guidata, gli utenti riceveranno dei punti che potranno riscattare per ottenere premi nell'area wallet.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15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Per quanto riguarda l'image recognition, abbiamo integrato ResNet50 in un server Flask per riconoscere le insegne dei ristoranti e semplificare l'esperienza degli utenti.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16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Scattare una foto all'insegna del ristorante è tutto ciò che serve per accedere alle informazioni desiderate. Abbiamo preparato anche alcune foto di ristoranti per dimostrarvi il corretto funzionamento.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2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L’idea parte da un problema molto caro ai salernitani, ossia la difficoltà nel trattenere i turisti a Salerno. Troppo spesso, Salerno viene vista dai visitatori stranieri come una tappa di passaggio, a causa di una promozione del territorio non abbastanza incisiva. La nostra soluzione è CityWander, un'esperienza turistica su misura che celebra la cultura e le tradizioni del centro storico di Salerno, offrendo un'esperienza turistica personalizzata e informativa che si adatti alle preferenze degli utenti.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3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CityWander si distingue dai suoi competitor per vari motivi:</a:t>
            </a:r>
          </a:p>
          <a:p>
            <a:r>
              <a:rPr lang="en-US"/>
              <a:t>•	Collaborazioni con gli esercenti locali per aumentare la visibilità.</a:t>
            </a:r>
          </a:p>
          <a:p>
            <a:r>
              <a:rPr lang="en-US"/>
              <a:t>•	Un sistema di gamification e rewarding che coinvolge gli utenti attraverso un simpatico assistente virtuale e premi allettanti.</a:t>
            </a:r>
          </a:p>
          <a:p>
            <a:r>
              <a:rPr lang="en-US"/>
              <a:t>•	L'innovativa tecnologia del Geofencing, per offrire esperienze mirate in tempo reale.</a:t>
            </a:r>
          </a:p>
          <a:p>
            <a:r>
              <a:rPr lang="en-US"/>
              <a:t>•	L'uso dell'Image Recognition per semplificare la ricerca di informazioni sui ristoranti.</a:t>
            </a:r>
          </a:p>
          <a:p>
            <a:r>
              <a:rPr lang="en-US"/>
              <a:t>•	E non da ultimo, un sistema di Crowdfunding per sostenere il progetto e rendere i ristoranti ancora più visibili.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4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Oltre al crowdfunding, come flussi di entrate abbiamo quelle relative all’iscrizione degli esercenti e quelle fornite dalle pubblicità in app.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5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Come accennato in precedenza, le caratteristiche vincenti di CityWander sono molteplici e le analizzeremo dettagliatamente.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6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Nei volantini che vi abbiamo distribuito troverete dettagli sull'architettura e sulle tecnologie utilizzate.</a:t>
            </a:r>
          </a:p>
          <a:p>
            <a:r>
              <a:rPr lang="en-US"/>
              <a:t>In primis Flutter, Docker e GitLab, che rappresentano il core dell’applicazione.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7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Per quanto riguarda il backend, abbiamo fatto affidamento su strumenti come Spring Boot, PostgreSQL, MyBatis e Swagger, solo per citarne alcuni.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8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Mentre per il frontend, abbiamo sfruttato le potenzialità di Figma, con il supporto di Function12 e Canva, per un'esperienza utente impeccabile.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9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Ora vediamo come funziona concretamente l’applicazione:</a:t>
            </a:r>
          </a:p>
          <a:p>
            <a:r>
              <a:rPr lang="en-US"/>
              <a:t>•	Homepage: Qui possiamo trovare un elenco completo delle attrazioni e dei ristoranti, questi ultimi sono ordinati in base a un punteggio che cresce grazie alle donazioni degli esercenti.</a:t>
            </a:r>
          </a:p>
          <a:p>
            <a:r>
              <a:rPr lang="en-US"/>
              <a:t>•	Area Utente: Potete accedere a tutte le informazioni del vostro account e modificare le preferenze di soggiorno, indicando il numero di giorni e la zona in cui alloggiare. Questi dettagli ci permettono di personalizzare il tour, garantendo un'esperienza indimenticabile che si adatta alle varie esigenze.</a:t>
            </a:r>
          </a:p>
          <a:p>
            <a:r>
              <a:rPr lang="en-US"/>
              <a:t>•	Area Tour: Qui potete esplorare la mappa interattiva di Salerno con la posizione in tempo reale e consultare i tour già generati, pronti per essere scoperti.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.png" Type="http://schemas.openxmlformats.org/officeDocument/2006/relationships/image"/><Relationship Id="rId11" Target="../media/image9.png" Type="http://schemas.openxmlformats.org/officeDocument/2006/relationships/image"/><Relationship Id="rId12" Target="../media/image10.jpeg" Type="http://schemas.openxmlformats.org/officeDocument/2006/relationships/image"/><Relationship Id="rId13" Target="../media/image11.jpeg" Type="http://schemas.openxmlformats.org/officeDocument/2006/relationships/image"/><Relationship Id="rId14" Target="../media/image12.jpeg" Type="http://schemas.openxmlformats.org/officeDocument/2006/relationships/image"/><Relationship Id="rId15" Target="../media/image13.jpeg" Type="http://schemas.openxmlformats.org/officeDocument/2006/relationships/image"/><Relationship Id="rId16" Target="../media/image14.jpeg" Type="http://schemas.openxmlformats.org/officeDocument/2006/relationships/image"/><Relationship Id="rId17" Target="../media/image15.jpeg" Type="http://schemas.openxmlformats.org/officeDocument/2006/relationships/image"/><Relationship Id="rId2" Target="../notesSlides/notesSlide1.xml" Type="http://schemas.openxmlformats.org/officeDocument/2006/relationships/notesSlid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Relationship Id="rId7" Target="../media/image5.png" Type="http://schemas.openxmlformats.org/officeDocument/2006/relationships/image"/><Relationship Id="rId8" Target="../media/image6.svg" Type="http://schemas.openxmlformats.org/officeDocument/2006/relationships/image"/><Relationship Id="rId9" Target="../media/image7.pn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8.xml" Type="http://schemas.openxmlformats.org/officeDocument/2006/relationships/notesSlide"/><Relationship Id="rId3" Target="../media/image20.png" Type="http://schemas.openxmlformats.org/officeDocument/2006/relationships/image"/><Relationship Id="rId4" Target="../media/image29.pn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Relationship Id="rId7" Target="../media/image32.png" Type="http://schemas.openxmlformats.org/officeDocument/2006/relationships/image"/><Relationship Id="rId8" Target="../media/image70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4.png" Type="http://schemas.openxmlformats.org/officeDocument/2006/relationships/image"/><Relationship Id="rId11" Target="../media/image75.svg" Type="http://schemas.openxmlformats.org/officeDocument/2006/relationships/image"/><Relationship Id="rId12" Target="../media/image47.png" Type="http://schemas.openxmlformats.org/officeDocument/2006/relationships/image"/><Relationship Id="rId13" Target="../media/image48.svg" Type="http://schemas.openxmlformats.org/officeDocument/2006/relationships/image"/><Relationship Id="rId14" Target="../media/image76.png" Type="http://schemas.openxmlformats.org/officeDocument/2006/relationships/image"/><Relationship Id="rId2" Target="../notesSlides/notesSlide9.xml" Type="http://schemas.openxmlformats.org/officeDocument/2006/relationships/notesSlid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41.png" Type="http://schemas.openxmlformats.org/officeDocument/2006/relationships/image"/><Relationship Id="rId6" Target="../media/image71.png" Type="http://schemas.openxmlformats.org/officeDocument/2006/relationships/image"/><Relationship Id="rId7" Target="../media/image72.png" Type="http://schemas.openxmlformats.org/officeDocument/2006/relationships/image"/><Relationship Id="rId8" Target="../media/image73.svg" Type="http://schemas.openxmlformats.org/officeDocument/2006/relationships/image"/><Relationship Id="rId9" Target="../media/image42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9.png" Type="http://schemas.openxmlformats.org/officeDocument/2006/relationships/image"/><Relationship Id="rId2" Target="../notesSlides/notesSlide10.xml" Type="http://schemas.openxmlformats.org/officeDocument/2006/relationships/notesSlid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49.png" Type="http://schemas.openxmlformats.org/officeDocument/2006/relationships/image"/><Relationship Id="rId6" Target="../media/image50.svg" Type="http://schemas.openxmlformats.org/officeDocument/2006/relationships/image"/><Relationship Id="rId7" Target="../media/image41.png" Type="http://schemas.openxmlformats.org/officeDocument/2006/relationships/image"/><Relationship Id="rId8" Target="../media/image77.png" Type="http://schemas.openxmlformats.org/officeDocument/2006/relationships/image"/><Relationship Id="rId9" Target="../media/image78.pn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1.xml" Type="http://schemas.openxmlformats.org/officeDocument/2006/relationships/notesSlide"/><Relationship Id="rId3" Target="../media/image39.png" Type="http://schemas.openxmlformats.org/officeDocument/2006/relationships/image"/><Relationship Id="rId4" Target="../media/image40.svg" Type="http://schemas.openxmlformats.org/officeDocument/2006/relationships/image"/><Relationship Id="rId5" Target="../media/image80.png" Type="http://schemas.openxmlformats.org/officeDocument/2006/relationships/image"/><Relationship Id="rId6" Target="../media/image81.svg" Type="http://schemas.openxmlformats.org/officeDocument/2006/relationships/image"/><Relationship Id="rId7" Target="../media/image82.png" Type="http://schemas.openxmlformats.org/officeDocument/2006/relationships/image"/><Relationship Id="rId8" Target="../media/image83.pn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6.png" Type="http://schemas.openxmlformats.org/officeDocument/2006/relationships/image"/><Relationship Id="rId2" Target="../notesSlides/notesSlide12.xml" Type="http://schemas.openxmlformats.org/officeDocument/2006/relationships/notesSlid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41.png" Type="http://schemas.openxmlformats.org/officeDocument/2006/relationships/image"/><Relationship Id="rId6" Target="../media/image84.png" Type="http://schemas.openxmlformats.org/officeDocument/2006/relationships/image"/><Relationship Id="rId7" Target="../media/image47.png" Type="http://schemas.openxmlformats.org/officeDocument/2006/relationships/image"/><Relationship Id="rId8" Target="../media/image48.svg" Type="http://schemas.openxmlformats.org/officeDocument/2006/relationships/image"/><Relationship Id="rId9" Target="../media/image85.pn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2.svg" Type="http://schemas.openxmlformats.org/officeDocument/2006/relationships/image"/><Relationship Id="rId2" Target="../notesSlides/notesSlide13.xml" Type="http://schemas.openxmlformats.org/officeDocument/2006/relationships/notesSlid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41.png" Type="http://schemas.openxmlformats.org/officeDocument/2006/relationships/image"/><Relationship Id="rId6" Target="../media/image87.png" Type="http://schemas.openxmlformats.org/officeDocument/2006/relationships/image"/><Relationship Id="rId7" Target="../media/image88.png" Type="http://schemas.openxmlformats.org/officeDocument/2006/relationships/image"/><Relationship Id="rId8" Target="../media/image89.png" Type="http://schemas.openxmlformats.org/officeDocument/2006/relationships/image"/><Relationship Id="rId9" Target="../media/image51.pn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2.jpeg" Type="http://schemas.openxmlformats.org/officeDocument/2006/relationships/image"/><Relationship Id="rId2" Target="../notesSlides/notesSlide14.xml" Type="http://schemas.openxmlformats.org/officeDocument/2006/relationships/notesSlid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41.png" Type="http://schemas.openxmlformats.org/officeDocument/2006/relationships/image"/><Relationship Id="rId6" Target="../media/image90.png" Type="http://schemas.openxmlformats.org/officeDocument/2006/relationships/image"/><Relationship Id="rId7" Target="../media/image91.png" Type="http://schemas.openxmlformats.org/officeDocument/2006/relationships/image"/><Relationship Id="rId8" Target="../media/image57.png" Type="http://schemas.openxmlformats.org/officeDocument/2006/relationships/image"/><Relationship Id="rId9" Target="../media/image58.svg" Type="http://schemas.openxmlformats.org/officeDocument/2006/relationships/image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5.xml" Type="http://schemas.openxmlformats.org/officeDocument/2006/relationships/notesSlide"/><Relationship Id="rId3" Target="../media/image31.png" Type="http://schemas.openxmlformats.org/officeDocument/2006/relationships/image"/><Relationship Id="rId4" Target="../media/image93.png" Type="http://schemas.openxmlformats.org/officeDocument/2006/relationships/image"/><Relationship Id="rId5" Target="../media/image94.png" Type="http://schemas.openxmlformats.org/officeDocument/2006/relationships/image"/><Relationship Id="rId6" Target="../media/image95.svg" Type="http://schemas.openxmlformats.org/officeDocument/2006/relationships/image"/><Relationship Id="rId7" Target="../media/image96.png" Type="http://schemas.openxmlformats.org/officeDocument/2006/relationships/image"/><Relationship Id="rId8" Target="../media/image97.svg" Type="http://schemas.openxmlformats.org/officeDocument/2006/relationships/image"/></Relationships>
</file>

<file path=ppt/slides/_rels/slide1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6.svg" Type="http://schemas.openxmlformats.org/officeDocument/2006/relationships/image"/><Relationship Id="rId2" Target="../notesSlides/notesSlide16.xml" Type="http://schemas.openxmlformats.org/officeDocument/2006/relationships/notesSlid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41.png" Type="http://schemas.openxmlformats.org/officeDocument/2006/relationships/image"/><Relationship Id="rId6" Target="../media/image98.png" Type="http://schemas.openxmlformats.org/officeDocument/2006/relationships/image"/><Relationship Id="rId7" Target="../media/image99.png" Type="http://schemas.openxmlformats.org/officeDocument/2006/relationships/image"/><Relationship Id="rId8" Target="../media/image100.png" Type="http://schemas.openxmlformats.org/officeDocument/2006/relationships/image"/><Relationship Id="rId9" Target="../media/image45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3.png" Type="http://schemas.openxmlformats.org/officeDocument/2006/relationships/image"/><Relationship Id="rId4" Target="../media/image4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Relationship Id="rId3" Target="../media/image3.png" Type="http://schemas.openxmlformats.org/officeDocument/2006/relationships/image"/><Relationship Id="rId4" Target="../media/image4.sv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16.png" Type="http://schemas.openxmlformats.org/officeDocument/2006/relationships/image"/><Relationship Id="rId6" Target="../media/image17.sv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4.png" Type="http://schemas.openxmlformats.org/officeDocument/2006/relationships/image"/><Relationship Id="rId11" Target="../media/image25.png" Type="http://schemas.openxmlformats.org/officeDocument/2006/relationships/image"/><Relationship Id="rId12" Target="../media/image26.png" Type="http://schemas.openxmlformats.org/officeDocument/2006/relationships/image"/><Relationship Id="rId13" Target="../media/image27.png" Type="http://schemas.openxmlformats.org/officeDocument/2006/relationships/image"/><Relationship Id="rId14" Target="../media/image28.png" Type="http://schemas.openxmlformats.org/officeDocument/2006/relationships/image"/><Relationship Id="rId15" Target="../media/image29.png" Type="http://schemas.openxmlformats.org/officeDocument/2006/relationships/image"/><Relationship Id="rId16" Target="../media/image30.png" Type="http://schemas.openxmlformats.org/officeDocument/2006/relationships/image"/><Relationship Id="rId17" Target="../media/image31.png" Type="http://schemas.openxmlformats.org/officeDocument/2006/relationships/image"/><Relationship Id="rId18" Target="../media/image32.png" Type="http://schemas.openxmlformats.org/officeDocument/2006/relationships/image"/><Relationship Id="rId19" Target="../media/image33.png" Type="http://schemas.openxmlformats.org/officeDocument/2006/relationships/image"/><Relationship Id="rId2" Target="../media/image3.png" Type="http://schemas.openxmlformats.org/officeDocument/2006/relationships/image"/><Relationship Id="rId20" Target="../media/image34.svg" Type="http://schemas.openxmlformats.org/officeDocument/2006/relationships/image"/><Relationship Id="rId21" Target="../media/image35.png" Type="http://schemas.openxmlformats.org/officeDocument/2006/relationships/image"/><Relationship Id="rId3" Target="../media/image4.svg" Type="http://schemas.openxmlformats.org/officeDocument/2006/relationships/image"/><Relationship Id="rId4" Target="../media/image18.png" Type="http://schemas.openxmlformats.org/officeDocument/2006/relationships/image"/><Relationship Id="rId5" Target="../media/image19.png" Type="http://schemas.openxmlformats.org/officeDocument/2006/relationships/image"/><Relationship Id="rId6" Target="../media/image20.png" Type="http://schemas.openxmlformats.org/officeDocument/2006/relationships/image"/><Relationship Id="rId7" Target="../media/image21.png" Type="http://schemas.openxmlformats.org/officeDocument/2006/relationships/image"/><Relationship Id="rId8" Target="../media/image22.png" Type="http://schemas.openxmlformats.org/officeDocument/2006/relationships/image"/><Relationship Id="rId9" Target="../media/image23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png" Type="http://schemas.openxmlformats.org/officeDocument/2006/relationships/image"/><Relationship Id="rId3" Target="../media/image37.png" Type="http://schemas.openxmlformats.org/officeDocument/2006/relationships/image"/><Relationship Id="rId4" Target="../media/image38.svg" Type="http://schemas.openxmlformats.org/officeDocument/2006/relationships/image"/><Relationship Id="rId5" Target="../media/image39.png" Type="http://schemas.openxmlformats.org/officeDocument/2006/relationships/image"/><Relationship Id="rId6" Target="../media/image40.sv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4.svg" Type="http://schemas.openxmlformats.org/officeDocument/2006/relationships/image"/><Relationship Id="rId11" Target="../media/image45.png" Type="http://schemas.openxmlformats.org/officeDocument/2006/relationships/image"/><Relationship Id="rId12" Target="../media/image46.svg" Type="http://schemas.openxmlformats.org/officeDocument/2006/relationships/image"/><Relationship Id="rId13" Target="../media/image47.png" Type="http://schemas.openxmlformats.org/officeDocument/2006/relationships/image"/><Relationship Id="rId14" Target="../media/image48.svg" Type="http://schemas.openxmlformats.org/officeDocument/2006/relationships/image"/><Relationship Id="rId15" Target="../media/image49.png" Type="http://schemas.openxmlformats.org/officeDocument/2006/relationships/image"/><Relationship Id="rId16" Target="../media/image50.svg" Type="http://schemas.openxmlformats.org/officeDocument/2006/relationships/image"/><Relationship Id="rId17" Target="../media/image51.png" Type="http://schemas.openxmlformats.org/officeDocument/2006/relationships/image"/><Relationship Id="rId18" Target="../media/image52.svg" Type="http://schemas.openxmlformats.org/officeDocument/2006/relationships/image"/><Relationship Id="rId19" Target="../media/image53.png" Type="http://schemas.openxmlformats.org/officeDocument/2006/relationships/image"/><Relationship Id="rId2" Target="../notesSlides/notesSlide5.xml" Type="http://schemas.openxmlformats.org/officeDocument/2006/relationships/notesSlide"/><Relationship Id="rId20" Target="../media/image54.svg" Type="http://schemas.openxmlformats.org/officeDocument/2006/relationships/image"/><Relationship Id="rId21" Target="../media/image55.png" Type="http://schemas.openxmlformats.org/officeDocument/2006/relationships/image"/><Relationship Id="rId22" Target="../media/image56.svg" Type="http://schemas.openxmlformats.org/officeDocument/2006/relationships/image"/><Relationship Id="rId23" Target="../media/image57.png" Type="http://schemas.openxmlformats.org/officeDocument/2006/relationships/image"/><Relationship Id="rId24" Target="../media/image58.sv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41.png" Type="http://schemas.openxmlformats.org/officeDocument/2006/relationships/image"/><Relationship Id="rId6" Target="../media/image42.png" Type="http://schemas.openxmlformats.org/officeDocument/2006/relationships/image"/><Relationship Id="rId7" Target="../media/image1.png" Type="http://schemas.openxmlformats.org/officeDocument/2006/relationships/image"/><Relationship Id="rId8" Target="../media/image2.svg" Type="http://schemas.openxmlformats.org/officeDocument/2006/relationships/image"/><Relationship Id="rId9" Target="../media/image43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4.svg" Type="http://schemas.openxmlformats.org/officeDocument/2006/relationships/image"/><Relationship Id="rId11" Target="../media/image37.png" Type="http://schemas.openxmlformats.org/officeDocument/2006/relationships/image"/><Relationship Id="rId12" Target="../media/image38.svg" Type="http://schemas.openxmlformats.org/officeDocument/2006/relationships/image"/><Relationship Id="rId13" Target="../media/image65.png" Type="http://schemas.openxmlformats.org/officeDocument/2006/relationships/image"/><Relationship Id="rId14" Target="../media/image66.png" Type="http://schemas.openxmlformats.org/officeDocument/2006/relationships/image"/><Relationship Id="rId2" Target="../notesSlides/notesSlide6.xml" Type="http://schemas.openxmlformats.org/officeDocument/2006/relationships/notesSlide"/><Relationship Id="rId3" Target="../media/image26.png" Type="http://schemas.openxmlformats.org/officeDocument/2006/relationships/image"/><Relationship Id="rId4" Target="../media/image59.png" Type="http://schemas.openxmlformats.org/officeDocument/2006/relationships/image"/><Relationship Id="rId5" Target="../media/image60.svg" Type="http://schemas.openxmlformats.org/officeDocument/2006/relationships/image"/><Relationship Id="rId6" Target="../media/image25.png" Type="http://schemas.openxmlformats.org/officeDocument/2006/relationships/image"/><Relationship Id="rId7" Target="../media/image61.png" Type="http://schemas.openxmlformats.org/officeDocument/2006/relationships/image"/><Relationship Id="rId8" Target="../media/image62.png" Type="http://schemas.openxmlformats.org/officeDocument/2006/relationships/image"/><Relationship Id="rId9" Target="../media/image63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8.png" Type="http://schemas.openxmlformats.org/officeDocument/2006/relationships/image"/><Relationship Id="rId11" Target="../media/image35.png" Type="http://schemas.openxmlformats.org/officeDocument/2006/relationships/image"/><Relationship Id="rId12" Target="../media/image27.png" Type="http://schemas.openxmlformats.org/officeDocument/2006/relationships/image"/><Relationship Id="rId13" Target="../media/image21.png" Type="http://schemas.openxmlformats.org/officeDocument/2006/relationships/image"/><Relationship Id="rId14" Target="../media/image19.png" Type="http://schemas.openxmlformats.org/officeDocument/2006/relationships/image"/><Relationship Id="rId2" Target="../notesSlides/notesSlide7.xml" Type="http://schemas.openxmlformats.org/officeDocument/2006/relationships/notesSlide"/><Relationship Id="rId3" Target="../media/image67.png" Type="http://schemas.openxmlformats.org/officeDocument/2006/relationships/image"/><Relationship Id="rId4" Target="../media/image68.svg" Type="http://schemas.openxmlformats.org/officeDocument/2006/relationships/image"/><Relationship Id="rId5" Target="../media/image69.png" Type="http://schemas.openxmlformats.org/officeDocument/2006/relationships/image"/><Relationship Id="rId6" Target="../media/image33.png" Type="http://schemas.openxmlformats.org/officeDocument/2006/relationships/image"/><Relationship Id="rId7" Target="../media/image34.svg" Type="http://schemas.openxmlformats.org/officeDocument/2006/relationships/image"/><Relationship Id="rId8" Target="../media/image59.png" Type="http://schemas.openxmlformats.org/officeDocument/2006/relationships/image"/><Relationship Id="rId9" Target="../media/image60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446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980542" y="1028700"/>
            <a:ext cx="8326917" cy="2694002"/>
          </a:xfrm>
          <a:custGeom>
            <a:avLst/>
            <a:gdLst/>
            <a:ahLst/>
            <a:cxnLst/>
            <a:rect r="r" b="b" t="t" l="l"/>
            <a:pathLst>
              <a:path h="2694002" w="8326917">
                <a:moveTo>
                  <a:pt x="0" y="0"/>
                </a:moveTo>
                <a:lnTo>
                  <a:pt x="8326916" y="0"/>
                </a:lnTo>
                <a:lnTo>
                  <a:pt x="8326916" y="2694002"/>
                </a:lnTo>
                <a:lnTo>
                  <a:pt x="0" y="26940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850125">
            <a:off x="14401753" y="398359"/>
            <a:ext cx="7298681" cy="1260681"/>
          </a:xfrm>
          <a:custGeom>
            <a:avLst/>
            <a:gdLst/>
            <a:ahLst/>
            <a:cxnLst/>
            <a:rect r="r" b="b" t="t" l="l"/>
            <a:pathLst>
              <a:path h="1260681" w="7298681">
                <a:moveTo>
                  <a:pt x="0" y="0"/>
                </a:moveTo>
                <a:lnTo>
                  <a:pt x="7298681" y="0"/>
                </a:lnTo>
                <a:lnTo>
                  <a:pt x="7298681" y="1260682"/>
                </a:lnTo>
                <a:lnTo>
                  <a:pt x="0" y="126068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8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831345" y="638925"/>
            <a:ext cx="1905000" cy="584629"/>
          </a:xfrm>
          <a:custGeom>
            <a:avLst/>
            <a:gdLst/>
            <a:ahLst/>
            <a:cxnLst/>
            <a:rect r="r" b="b" t="t" l="l"/>
            <a:pathLst>
              <a:path h="584629" w="1905000">
                <a:moveTo>
                  <a:pt x="0" y="0"/>
                </a:moveTo>
                <a:lnTo>
                  <a:pt x="1905000" y="0"/>
                </a:lnTo>
                <a:lnTo>
                  <a:pt x="1905000" y="584629"/>
                </a:lnTo>
                <a:lnTo>
                  <a:pt x="0" y="58462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9528677">
            <a:off x="-1926933" y="492685"/>
            <a:ext cx="6206489" cy="1072030"/>
          </a:xfrm>
          <a:custGeom>
            <a:avLst/>
            <a:gdLst/>
            <a:ahLst/>
            <a:cxnLst/>
            <a:rect r="r" b="b" t="t" l="l"/>
            <a:pathLst>
              <a:path h="1072030" w="6206489">
                <a:moveTo>
                  <a:pt x="0" y="0"/>
                </a:moveTo>
                <a:lnTo>
                  <a:pt x="6206488" y="0"/>
                </a:lnTo>
                <a:lnTo>
                  <a:pt x="6206488" y="1072030"/>
                </a:lnTo>
                <a:lnTo>
                  <a:pt x="0" y="107203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28750" y="502614"/>
            <a:ext cx="857250" cy="857250"/>
          </a:xfrm>
          <a:custGeom>
            <a:avLst/>
            <a:gdLst/>
            <a:ahLst/>
            <a:cxnLst/>
            <a:rect r="r" b="b" t="t" l="l"/>
            <a:pathLst>
              <a:path h="857250" w="857250">
                <a:moveTo>
                  <a:pt x="0" y="0"/>
                </a:moveTo>
                <a:lnTo>
                  <a:pt x="857250" y="0"/>
                </a:lnTo>
                <a:lnTo>
                  <a:pt x="857250" y="857250"/>
                </a:lnTo>
                <a:lnTo>
                  <a:pt x="0" y="85725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594517" y="502614"/>
            <a:ext cx="951078" cy="857250"/>
          </a:xfrm>
          <a:custGeom>
            <a:avLst/>
            <a:gdLst/>
            <a:ahLst/>
            <a:cxnLst/>
            <a:rect r="r" b="b" t="t" l="l"/>
            <a:pathLst>
              <a:path h="857250" w="951078">
                <a:moveTo>
                  <a:pt x="0" y="0"/>
                </a:moveTo>
                <a:lnTo>
                  <a:pt x="951078" y="0"/>
                </a:lnTo>
                <a:lnTo>
                  <a:pt x="951078" y="857250"/>
                </a:lnTo>
                <a:lnTo>
                  <a:pt x="0" y="85725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20809" t="-61691" r="-22031" b="-62491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85750" y="502614"/>
            <a:ext cx="857250" cy="857250"/>
          </a:xfrm>
          <a:custGeom>
            <a:avLst/>
            <a:gdLst/>
            <a:ahLst/>
            <a:cxnLst/>
            <a:rect r="r" b="b" t="t" l="l"/>
            <a:pathLst>
              <a:path h="857250" w="857250">
                <a:moveTo>
                  <a:pt x="0" y="0"/>
                </a:moveTo>
                <a:lnTo>
                  <a:pt x="857250" y="0"/>
                </a:lnTo>
                <a:lnTo>
                  <a:pt x="857250" y="857250"/>
                </a:lnTo>
                <a:lnTo>
                  <a:pt x="0" y="85725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1091950">
            <a:off x="9867608" y="8186174"/>
            <a:ext cx="8616735" cy="1488345"/>
          </a:xfrm>
          <a:custGeom>
            <a:avLst/>
            <a:gdLst/>
            <a:ahLst/>
            <a:cxnLst/>
            <a:rect r="r" b="b" t="t" l="l"/>
            <a:pathLst>
              <a:path h="1488345" w="8616735">
                <a:moveTo>
                  <a:pt x="0" y="0"/>
                </a:moveTo>
                <a:lnTo>
                  <a:pt x="8616734" y="0"/>
                </a:lnTo>
                <a:lnTo>
                  <a:pt x="8616734" y="1488345"/>
                </a:lnTo>
                <a:lnTo>
                  <a:pt x="0" y="148834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27128" y="5586593"/>
            <a:ext cx="11575471" cy="4054240"/>
            <a:chOff x="0" y="0"/>
            <a:chExt cx="812800" cy="28467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284678"/>
            </a:xfrm>
            <a:custGeom>
              <a:avLst/>
              <a:gdLst/>
              <a:ahLst/>
              <a:cxnLst/>
              <a:rect r="r" b="b" t="t" l="l"/>
              <a:pathLst>
                <a:path h="284678" w="812800">
                  <a:moveTo>
                    <a:pt x="127000" y="0"/>
                  </a:moveTo>
                  <a:lnTo>
                    <a:pt x="685800" y="0"/>
                  </a:lnTo>
                  <a:cubicBezTo>
                    <a:pt x="755940" y="0"/>
                    <a:pt x="812800" y="56860"/>
                    <a:pt x="812800" y="127000"/>
                  </a:cubicBezTo>
                  <a:lnTo>
                    <a:pt x="812800" y="157678"/>
                  </a:lnTo>
                  <a:cubicBezTo>
                    <a:pt x="812800" y="227819"/>
                    <a:pt x="755940" y="284678"/>
                    <a:pt x="685800" y="284678"/>
                  </a:cubicBezTo>
                  <a:lnTo>
                    <a:pt x="127000" y="284678"/>
                  </a:lnTo>
                  <a:cubicBezTo>
                    <a:pt x="93318" y="284678"/>
                    <a:pt x="61015" y="271298"/>
                    <a:pt x="37197" y="247481"/>
                  </a:cubicBezTo>
                  <a:cubicBezTo>
                    <a:pt x="13380" y="223664"/>
                    <a:pt x="0" y="191361"/>
                    <a:pt x="0" y="157678"/>
                  </a:cubicBezTo>
                  <a:lnTo>
                    <a:pt x="0" y="127000"/>
                  </a:lnTo>
                  <a:cubicBezTo>
                    <a:pt x="0" y="56860"/>
                    <a:pt x="56860" y="0"/>
                    <a:pt x="127000" y="0"/>
                  </a:cubicBezTo>
                  <a:close/>
                </a:path>
              </a:pathLst>
            </a:custGeom>
            <a:solidFill>
              <a:srgbClr val="035579">
                <a:alpha val="49804"/>
              </a:srgbClr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57150"/>
              <a:ext cx="812800" cy="3418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94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557132" y="5969125"/>
            <a:ext cx="10515464" cy="3289175"/>
            <a:chOff x="0" y="0"/>
            <a:chExt cx="14020618" cy="4385566"/>
          </a:xfrm>
        </p:grpSpPr>
        <p:grpSp>
          <p:nvGrpSpPr>
            <p:cNvPr name="Group 14" id="14"/>
            <p:cNvGrpSpPr/>
            <p:nvPr/>
          </p:nvGrpSpPr>
          <p:grpSpPr>
            <a:xfrm rot="0">
              <a:off x="11635669" y="1104900"/>
              <a:ext cx="2384949" cy="2384939"/>
              <a:chOff x="0" y="0"/>
              <a:chExt cx="6350025" cy="6350000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6350026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26">
                    <a:moveTo>
                      <a:pt x="3175000" y="0"/>
                    </a:moveTo>
                    <a:lnTo>
                      <a:pt x="3175026" y="0"/>
                    </a:lnTo>
                    <a:cubicBezTo>
                      <a:pt x="4928530" y="0"/>
                      <a:pt x="6350026" y="1421496"/>
                      <a:pt x="6350026" y="3175000"/>
                    </a:cubicBezTo>
                    <a:lnTo>
                      <a:pt x="6350026" y="3175000"/>
                    </a:lnTo>
                    <a:cubicBezTo>
                      <a:pt x="6350026" y="4017063"/>
                      <a:pt x="6015518" y="4824636"/>
                      <a:pt x="5420090" y="5420064"/>
                    </a:cubicBezTo>
                    <a:cubicBezTo>
                      <a:pt x="4824662" y="6015492"/>
                      <a:pt x="4017088" y="6350000"/>
                      <a:pt x="3175026" y="6350000"/>
                    </a:cubicBezTo>
                    <a:lnTo>
                      <a:pt x="3175000" y="6350000"/>
                    </a:lnTo>
                    <a:cubicBezTo>
                      <a:pt x="1421496" y="6350000"/>
                      <a:pt x="0" y="4928504"/>
                      <a:pt x="0" y="3175000"/>
                    </a:cubicBezTo>
                    <a:lnTo>
                      <a:pt x="0" y="3175000"/>
                    </a:lnTo>
                    <a:cubicBezTo>
                      <a:pt x="0" y="1421496"/>
                      <a:pt x="1421496" y="0"/>
                      <a:pt x="3175000" y="0"/>
                    </a:cubicBezTo>
                    <a:close/>
                  </a:path>
                </a:pathLst>
              </a:custGeom>
              <a:blipFill>
                <a:blip r:embed="rId12"/>
                <a:stretch>
                  <a:fillRect l="0" t="0" r="0" b="0"/>
                </a:stretch>
              </a:blipFill>
            </p:spPr>
          </p:sp>
        </p:grpSp>
        <p:grpSp>
          <p:nvGrpSpPr>
            <p:cNvPr name="Group 16" id="16"/>
            <p:cNvGrpSpPr/>
            <p:nvPr/>
          </p:nvGrpSpPr>
          <p:grpSpPr>
            <a:xfrm rot="0">
              <a:off x="7894307" y="1104900"/>
              <a:ext cx="2384949" cy="2384939"/>
              <a:chOff x="0" y="0"/>
              <a:chExt cx="6350025" cy="6350000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6350026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26">
                    <a:moveTo>
                      <a:pt x="3175000" y="0"/>
                    </a:moveTo>
                    <a:lnTo>
                      <a:pt x="3175026" y="0"/>
                    </a:lnTo>
                    <a:cubicBezTo>
                      <a:pt x="4928530" y="0"/>
                      <a:pt x="6350026" y="1421496"/>
                      <a:pt x="6350026" y="3175000"/>
                    </a:cubicBezTo>
                    <a:lnTo>
                      <a:pt x="6350026" y="3175000"/>
                    </a:lnTo>
                    <a:cubicBezTo>
                      <a:pt x="6350026" y="4017063"/>
                      <a:pt x="6015518" y="4824636"/>
                      <a:pt x="5420090" y="5420064"/>
                    </a:cubicBezTo>
                    <a:cubicBezTo>
                      <a:pt x="4824662" y="6015492"/>
                      <a:pt x="4017088" y="6350000"/>
                      <a:pt x="3175026" y="6350000"/>
                    </a:cubicBezTo>
                    <a:lnTo>
                      <a:pt x="3175000" y="6350000"/>
                    </a:lnTo>
                    <a:cubicBezTo>
                      <a:pt x="1421496" y="6350000"/>
                      <a:pt x="0" y="4928504"/>
                      <a:pt x="0" y="3175000"/>
                    </a:cubicBezTo>
                    <a:lnTo>
                      <a:pt x="0" y="3175000"/>
                    </a:lnTo>
                    <a:cubicBezTo>
                      <a:pt x="0" y="1421496"/>
                      <a:pt x="1421496" y="0"/>
                      <a:pt x="3175000" y="0"/>
                    </a:cubicBezTo>
                    <a:close/>
                  </a:path>
                </a:pathLst>
              </a:custGeom>
              <a:blipFill>
                <a:blip r:embed="rId13"/>
                <a:stretch>
                  <a:fillRect l="0" t="0" r="0" b="0"/>
                </a:stretch>
              </a:blipFill>
            </p:spPr>
          </p:sp>
        </p:grpSp>
        <p:grpSp>
          <p:nvGrpSpPr>
            <p:cNvPr name="Group 18" id="18"/>
            <p:cNvGrpSpPr/>
            <p:nvPr/>
          </p:nvGrpSpPr>
          <p:grpSpPr>
            <a:xfrm rot="0">
              <a:off x="411582" y="1104900"/>
              <a:ext cx="2384949" cy="2384939"/>
              <a:chOff x="0" y="0"/>
              <a:chExt cx="6350025" cy="6350000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6350026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26">
                    <a:moveTo>
                      <a:pt x="3175000" y="0"/>
                    </a:moveTo>
                    <a:lnTo>
                      <a:pt x="3175026" y="0"/>
                    </a:lnTo>
                    <a:cubicBezTo>
                      <a:pt x="4928530" y="0"/>
                      <a:pt x="6350026" y="1421496"/>
                      <a:pt x="6350026" y="3175000"/>
                    </a:cubicBezTo>
                    <a:lnTo>
                      <a:pt x="6350026" y="3175000"/>
                    </a:lnTo>
                    <a:cubicBezTo>
                      <a:pt x="6350026" y="4017063"/>
                      <a:pt x="6015518" y="4824636"/>
                      <a:pt x="5420090" y="5420064"/>
                    </a:cubicBezTo>
                    <a:cubicBezTo>
                      <a:pt x="4824662" y="6015492"/>
                      <a:pt x="4017088" y="6350000"/>
                      <a:pt x="3175026" y="6350000"/>
                    </a:cubicBezTo>
                    <a:lnTo>
                      <a:pt x="3175000" y="6350000"/>
                    </a:lnTo>
                    <a:cubicBezTo>
                      <a:pt x="1421496" y="6350000"/>
                      <a:pt x="0" y="4928504"/>
                      <a:pt x="0" y="3175000"/>
                    </a:cubicBezTo>
                    <a:lnTo>
                      <a:pt x="0" y="3175000"/>
                    </a:lnTo>
                    <a:cubicBezTo>
                      <a:pt x="0" y="1421496"/>
                      <a:pt x="1421496" y="0"/>
                      <a:pt x="3175000" y="0"/>
                    </a:cubicBezTo>
                    <a:close/>
                  </a:path>
                </a:pathLst>
              </a:custGeom>
              <a:blipFill>
                <a:blip r:embed="rId14"/>
                <a:stretch>
                  <a:fillRect l="0" t="0" r="0" b="0"/>
                </a:stretch>
              </a:blipFill>
            </p:spPr>
          </p:sp>
        </p:grpSp>
        <p:grpSp>
          <p:nvGrpSpPr>
            <p:cNvPr name="Group 20" id="20"/>
            <p:cNvGrpSpPr/>
            <p:nvPr/>
          </p:nvGrpSpPr>
          <p:grpSpPr>
            <a:xfrm rot="0">
              <a:off x="4152944" y="1104900"/>
              <a:ext cx="2384949" cy="2384939"/>
              <a:chOff x="0" y="0"/>
              <a:chExt cx="6350025" cy="6350000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6350026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26">
                    <a:moveTo>
                      <a:pt x="3175000" y="0"/>
                    </a:moveTo>
                    <a:lnTo>
                      <a:pt x="3175026" y="0"/>
                    </a:lnTo>
                    <a:cubicBezTo>
                      <a:pt x="4928530" y="0"/>
                      <a:pt x="6350026" y="1421496"/>
                      <a:pt x="6350026" y="3175000"/>
                    </a:cubicBezTo>
                    <a:lnTo>
                      <a:pt x="6350026" y="3175000"/>
                    </a:lnTo>
                    <a:cubicBezTo>
                      <a:pt x="6350026" y="4017063"/>
                      <a:pt x="6015518" y="4824636"/>
                      <a:pt x="5420090" y="5420064"/>
                    </a:cubicBezTo>
                    <a:cubicBezTo>
                      <a:pt x="4824662" y="6015492"/>
                      <a:pt x="4017088" y="6350000"/>
                      <a:pt x="3175026" y="6350000"/>
                    </a:cubicBezTo>
                    <a:lnTo>
                      <a:pt x="3175000" y="6350000"/>
                    </a:lnTo>
                    <a:cubicBezTo>
                      <a:pt x="1421496" y="6350000"/>
                      <a:pt x="0" y="4928504"/>
                      <a:pt x="0" y="3175000"/>
                    </a:cubicBezTo>
                    <a:lnTo>
                      <a:pt x="0" y="3175000"/>
                    </a:lnTo>
                    <a:cubicBezTo>
                      <a:pt x="0" y="1421496"/>
                      <a:pt x="1421496" y="0"/>
                      <a:pt x="3175000" y="0"/>
                    </a:cubicBezTo>
                    <a:close/>
                  </a:path>
                </a:pathLst>
              </a:custGeom>
              <a:blipFill>
                <a:blip r:embed="rId15"/>
                <a:stretch>
                  <a:fillRect l="0" t="0" r="0" b="-33333"/>
                </a:stretch>
              </a:blipFill>
            </p:spPr>
          </p:sp>
        </p:grpSp>
        <p:sp>
          <p:nvSpPr>
            <p:cNvPr name="TextBox 22" id="22"/>
            <p:cNvSpPr txBox="true"/>
            <p:nvPr/>
          </p:nvSpPr>
          <p:spPr>
            <a:xfrm rot="0">
              <a:off x="11658209" y="3922016"/>
              <a:ext cx="2339870" cy="4635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00"/>
                </a:lnSpc>
              </a:pPr>
              <a:r>
                <a:rPr lang="en-US" sz="2000">
                  <a:solidFill>
                    <a:srgbClr val="FFFFFF"/>
                  </a:solidFill>
                  <a:latin typeface="Red Hat Display"/>
                </a:rPr>
                <a:t>Di Maio Marco</a:t>
              </a:r>
            </a:p>
          </p:txBody>
        </p:sp>
        <p:sp>
          <p:nvSpPr>
            <p:cNvPr name="TextBox 23" id="23"/>
            <p:cNvSpPr txBox="true"/>
            <p:nvPr/>
          </p:nvSpPr>
          <p:spPr>
            <a:xfrm rot="0">
              <a:off x="0" y="3922016"/>
              <a:ext cx="3208113" cy="4635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00"/>
                </a:lnSpc>
              </a:pPr>
              <a:r>
                <a:rPr lang="en-US" sz="2000">
                  <a:solidFill>
                    <a:srgbClr val="FFFFFF"/>
                  </a:solidFill>
                  <a:latin typeface="Red Hat Display"/>
                </a:rPr>
                <a:t>Arcangeli Giovanni</a:t>
              </a:r>
            </a:p>
          </p:txBody>
        </p:sp>
        <p:sp>
          <p:nvSpPr>
            <p:cNvPr name="TextBox 24" id="24"/>
            <p:cNvSpPr txBox="true"/>
            <p:nvPr/>
          </p:nvSpPr>
          <p:spPr>
            <a:xfrm rot="0">
              <a:off x="3558802" y="3922016"/>
              <a:ext cx="3573234" cy="4635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00"/>
                </a:lnSpc>
              </a:pPr>
              <a:r>
                <a:rPr lang="en-US" sz="2000">
                  <a:solidFill>
                    <a:srgbClr val="FFFFFF"/>
                  </a:solidFill>
                  <a:latin typeface="Red Hat Display"/>
                </a:rPr>
                <a:t>Campochiaro Fabiano</a:t>
              </a:r>
            </a:p>
          </p:txBody>
        </p:sp>
        <p:sp>
          <p:nvSpPr>
            <p:cNvPr name="TextBox 25" id="25"/>
            <p:cNvSpPr txBox="true"/>
            <p:nvPr/>
          </p:nvSpPr>
          <p:spPr>
            <a:xfrm rot="0">
              <a:off x="7510161" y="3922016"/>
              <a:ext cx="3153240" cy="4635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00"/>
                </a:lnSpc>
              </a:pPr>
              <a:r>
                <a:rPr lang="en-US" sz="2000">
                  <a:solidFill>
                    <a:srgbClr val="FFFFFF"/>
                  </a:solidFill>
                  <a:latin typeface="Red Hat Display"/>
                </a:rPr>
                <a:t>Di Lauro Francesco</a:t>
              </a:r>
            </a:p>
          </p:txBody>
        </p:sp>
        <p:sp>
          <p:nvSpPr>
            <p:cNvPr name="TextBox 26" id="26"/>
            <p:cNvSpPr txBox="true"/>
            <p:nvPr/>
          </p:nvSpPr>
          <p:spPr>
            <a:xfrm rot="0">
              <a:off x="5738334" y="-57150"/>
              <a:ext cx="2543950" cy="6667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200"/>
                </a:lnSpc>
                <a:spcBef>
                  <a:spcPct val="0"/>
                </a:spcBef>
              </a:pPr>
              <a:r>
                <a:rPr lang="en-US" sz="3000" strike="noStrike" u="none">
                  <a:solidFill>
                    <a:srgbClr val="FFFFFF"/>
                  </a:solidFill>
                  <a:latin typeface="Red Hat Display Bold"/>
                </a:rPr>
                <a:t>Team:</a:t>
              </a:r>
            </a:p>
          </p:txBody>
        </p:sp>
      </p:grpSp>
      <p:sp>
        <p:nvSpPr>
          <p:cNvPr name="TextBox 27" id="27"/>
          <p:cNvSpPr txBox="true"/>
          <p:nvPr/>
        </p:nvSpPr>
        <p:spPr>
          <a:xfrm rot="0">
            <a:off x="4886213" y="3865577"/>
            <a:ext cx="8515574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00"/>
              </a:lnSpc>
            </a:pPr>
            <a:r>
              <a:rPr lang="en-US" sz="3000">
                <a:solidFill>
                  <a:srgbClr val="E9E9E9"/>
                </a:solidFill>
                <a:latin typeface="Red Hat Display Italics"/>
              </a:rPr>
              <a:t>“Scopri il cuore pulsante di Salerno in un’unica app”</a:t>
            </a:r>
          </a:p>
        </p:txBody>
      </p:sp>
      <p:grpSp>
        <p:nvGrpSpPr>
          <p:cNvPr name="Group 28" id="28"/>
          <p:cNvGrpSpPr/>
          <p:nvPr/>
        </p:nvGrpSpPr>
        <p:grpSpPr>
          <a:xfrm rot="0">
            <a:off x="11907215" y="5586593"/>
            <a:ext cx="6109437" cy="4054240"/>
            <a:chOff x="0" y="0"/>
            <a:chExt cx="428989" cy="284678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428989" cy="284678"/>
            </a:xfrm>
            <a:custGeom>
              <a:avLst/>
              <a:gdLst/>
              <a:ahLst/>
              <a:cxnLst/>
              <a:rect r="r" b="b" t="t" l="l"/>
              <a:pathLst>
                <a:path h="284678" w="428989">
                  <a:moveTo>
                    <a:pt x="142339" y="0"/>
                  </a:moveTo>
                  <a:lnTo>
                    <a:pt x="286650" y="0"/>
                  </a:lnTo>
                  <a:cubicBezTo>
                    <a:pt x="324401" y="0"/>
                    <a:pt x="360605" y="14996"/>
                    <a:pt x="387299" y="41690"/>
                  </a:cubicBezTo>
                  <a:cubicBezTo>
                    <a:pt x="413993" y="68384"/>
                    <a:pt x="428989" y="104588"/>
                    <a:pt x="428989" y="142339"/>
                  </a:cubicBezTo>
                  <a:lnTo>
                    <a:pt x="428989" y="142339"/>
                  </a:lnTo>
                  <a:cubicBezTo>
                    <a:pt x="428989" y="220951"/>
                    <a:pt x="365262" y="284678"/>
                    <a:pt x="286650" y="284678"/>
                  </a:cubicBezTo>
                  <a:lnTo>
                    <a:pt x="142339" y="284678"/>
                  </a:lnTo>
                  <a:cubicBezTo>
                    <a:pt x="104588" y="284678"/>
                    <a:pt x="68384" y="269682"/>
                    <a:pt x="41690" y="242988"/>
                  </a:cubicBezTo>
                  <a:cubicBezTo>
                    <a:pt x="14996" y="216294"/>
                    <a:pt x="0" y="180090"/>
                    <a:pt x="0" y="142339"/>
                  </a:cubicBezTo>
                  <a:lnTo>
                    <a:pt x="0" y="142339"/>
                  </a:lnTo>
                  <a:cubicBezTo>
                    <a:pt x="0" y="104588"/>
                    <a:pt x="14996" y="68384"/>
                    <a:pt x="41690" y="41690"/>
                  </a:cubicBezTo>
                  <a:cubicBezTo>
                    <a:pt x="68384" y="14996"/>
                    <a:pt x="104588" y="0"/>
                    <a:pt x="142339" y="0"/>
                  </a:cubicBezTo>
                  <a:close/>
                </a:path>
              </a:pathLst>
            </a:custGeom>
            <a:solidFill>
              <a:srgbClr val="035579">
                <a:alpha val="49804"/>
              </a:srgbClr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-57150"/>
              <a:ext cx="428989" cy="3418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94"/>
                </a:lnSpc>
              </a:pP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12664567" y="5969125"/>
            <a:ext cx="4594733" cy="3289175"/>
            <a:chOff x="0" y="0"/>
            <a:chExt cx="6126311" cy="4385566"/>
          </a:xfrm>
        </p:grpSpPr>
        <p:grpSp>
          <p:nvGrpSpPr>
            <p:cNvPr name="Group 32" id="32"/>
            <p:cNvGrpSpPr/>
            <p:nvPr/>
          </p:nvGrpSpPr>
          <p:grpSpPr>
            <a:xfrm rot="0">
              <a:off x="0" y="1104900"/>
              <a:ext cx="2384949" cy="2384939"/>
              <a:chOff x="0" y="0"/>
              <a:chExt cx="6350025" cy="6350000"/>
            </a:xfrm>
          </p:grpSpPr>
          <p:sp>
            <p:nvSpPr>
              <p:cNvPr name="Freeform 33" id="33"/>
              <p:cNvSpPr/>
              <p:nvPr/>
            </p:nvSpPr>
            <p:spPr>
              <a:xfrm flipH="false" flipV="false" rot="0">
                <a:off x="0" y="0"/>
                <a:ext cx="6350026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26">
                    <a:moveTo>
                      <a:pt x="3175000" y="0"/>
                    </a:moveTo>
                    <a:lnTo>
                      <a:pt x="3175026" y="0"/>
                    </a:lnTo>
                    <a:cubicBezTo>
                      <a:pt x="4928530" y="0"/>
                      <a:pt x="6350026" y="1421496"/>
                      <a:pt x="6350026" y="3175000"/>
                    </a:cubicBezTo>
                    <a:lnTo>
                      <a:pt x="6350026" y="3175000"/>
                    </a:lnTo>
                    <a:cubicBezTo>
                      <a:pt x="6350026" y="4017063"/>
                      <a:pt x="6015518" y="4824636"/>
                      <a:pt x="5420090" y="5420064"/>
                    </a:cubicBezTo>
                    <a:cubicBezTo>
                      <a:pt x="4824662" y="6015492"/>
                      <a:pt x="4017088" y="6350000"/>
                      <a:pt x="3175026" y="6350000"/>
                    </a:cubicBezTo>
                    <a:lnTo>
                      <a:pt x="3175000" y="6350000"/>
                    </a:lnTo>
                    <a:cubicBezTo>
                      <a:pt x="1421496" y="6350000"/>
                      <a:pt x="0" y="4928504"/>
                      <a:pt x="0" y="3175000"/>
                    </a:cubicBezTo>
                    <a:lnTo>
                      <a:pt x="0" y="3175000"/>
                    </a:lnTo>
                    <a:cubicBezTo>
                      <a:pt x="0" y="1421496"/>
                      <a:pt x="1421496" y="0"/>
                      <a:pt x="3175000" y="0"/>
                    </a:cubicBezTo>
                    <a:close/>
                  </a:path>
                </a:pathLst>
              </a:custGeom>
              <a:blipFill>
                <a:blip r:embed="rId16"/>
                <a:stretch>
                  <a:fillRect l="0" t="0" r="0" b="-33333"/>
                </a:stretch>
              </a:blipFill>
            </p:spPr>
          </p:sp>
        </p:grpSp>
        <p:grpSp>
          <p:nvGrpSpPr>
            <p:cNvPr name="Group 34" id="34"/>
            <p:cNvGrpSpPr/>
            <p:nvPr/>
          </p:nvGrpSpPr>
          <p:grpSpPr>
            <a:xfrm rot="0">
              <a:off x="3741362" y="1104900"/>
              <a:ext cx="2384949" cy="2384939"/>
              <a:chOff x="0" y="0"/>
              <a:chExt cx="6350025" cy="6350000"/>
            </a:xfrm>
          </p:grpSpPr>
          <p:sp>
            <p:nvSpPr>
              <p:cNvPr name="Freeform 35" id="35"/>
              <p:cNvSpPr/>
              <p:nvPr/>
            </p:nvSpPr>
            <p:spPr>
              <a:xfrm flipH="false" flipV="false" rot="0">
                <a:off x="0" y="0"/>
                <a:ext cx="6350026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26">
                    <a:moveTo>
                      <a:pt x="3175000" y="0"/>
                    </a:moveTo>
                    <a:lnTo>
                      <a:pt x="3175026" y="0"/>
                    </a:lnTo>
                    <a:cubicBezTo>
                      <a:pt x="4928530" y="0"/>
                      <a:pt x="6350026" y="1421496"/>
                      <a:pt x="6350026" y="3175000"/>
                    </a:cubicBezTo>
                    <a:lnTo>
                      <a:pt x="6350026" y="3175000"/>
                    </a:lnTo>
                    <a:cubicBezTo>
                      <a:pt x="6350026" y="4017063"/>
                      <a:pt x="6015518" y="4824636"/>
                      <a:pt x="5420090" y="5420064"/>
                    </a:cubicBezTo>
                    <a:cubicBezTo>
                      <a:pt x="4824662" y="6015492"/>
                      <a:pt x="4017088" y="6350000"/>
                      <a:pt x="3175026" y="6350000"/>
                    </a:cubicBezTo>
                    <a:lnTo>
                      <a:pt x="3175000" y="6350000"/>
                    </a:lnTo>
                    <a:cubicBezTo>
                      <a:pt x="1421496" y="6350000"/>
                      <a:pt x="0" y="4928504"/>
                      <a:pt x="0" y="3175000"/>
                    </a:cubicBezTo>
                    <a:lnTo>
                      <a:pt x="0" y="3175000"/>
                    </a:lnTo>
                    <a:cubicBezTo>
                      <a:pt x="0" y="1421496"/>
                      <a:pt x="1421496" y="0"/>
                      <a:pt x="3175000" y="0"/>
                    </a:cubicBezTo>
                    <a:close/>
                  </a:path>
                </a:pathLst>
              </a:custGeom>
              <a:blipFill>
                <a:blip r:embed="rId17"/>
                <a:stretch>
                  <a:fillRect l="0" t="0" r="0" b="0"/>
                </a:stretch>
              </a:blipFill>
            </p:spPr>
          </p:sp>
        </p:grpSp>
        <p:sp>
          <p:nvSpPr>
            <p:cNvPr name="TextBox 36" id="36"/>
            <p:cNvSpPr txBox="true"/>
            <p:nvPr/>
          </p:nvSpPr>
          <p:spPr>
            <a:xfrm rot="0">
              <a:off x="22540" y="3922016"/>
              <a:ext cx="2339870" cy="4635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00"/>
                </a:lnSpc>
              </a:pPr>
              <a:r>
                <a:rPr lang="en-US" sz="2000">
                  <a:solidFill>
                    <a:srgbClr val="FFFFFF"/>
                  </a:solidFill>
                  <a:latin typeface="Red Hat Display"/>
                </a:rPr>
                <a:t>Pipino Claudia</a:t>
              </a:r>
            </a:p>
          </p:txBody>
        </p:sp>
        <p:sp>
          <p:nvSpPr>
            <p:cNvPr name="TextBox 37" id="37"/>
            <p:cNvSpPr txBox="true"/>
            <p:nvPr/>
          </p:nvSpPr>
          <p:spPr>
            <a:xfrm rot="0">
              <a:off x="3763902" y="3922016"/>
              <a:ext cx="2339870" cy="4635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00"/>
                </a:lnSpc>
              </a:pPr>
              <a:r>
                <a:rPr lang="en-US" sz="2000">
                  <a:solidFill>
                    <a:srgbClr val="FFFFFF"/>
                  </a:solidFill>
                  <a:latin typeface="Red Hat Display"/>
                </a:rPr>
                <a:t>Troisi Michele</a:t>
              </a:r>
            </a:p>
          </p:txBody>
        </p:sp>
        <p:sp>
          <p:nvSpPr>
            <p:cNvPr name="TextBox 38" id="38"/>
            <p:cNvSpPr txBox="true"/>
            <p:nvPr/>
          </p:nvSpPr>
          <p:spPr>
            <a:xfrm rot="0">
              <a:off x="1791181" y="-57150"/>
              <a:ext cx="2543950" cy="6667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2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FFFFFF"/>
                  </a:solidFill>
                  <a:latin typeface="Red Hat Display Bold"/>
                </a:rPr>
                <a:t>Coach: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446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6945468"/>
            <a:ext cx="1428750" cy="1428750"/>
          </a:xfrm>
          <a:custGeom>
            <a:avLst/>
            <a:gdLst/>
            <a:ahLst/>
            <a:cxnLst/>
            <a:rect r="r" b="b" t="t" l="l"/>
            <a:pathLst>
              <a:path h="1428750" w="1428750">
                <a:moveTo>
                  <a:pt x="0" y="0"/>
                </a:moveTo>
                <a:lnTo>
                  <a:pt x="1428750" y="0"/>
                </a:lnTo>
                <a:lnTo>
                  <a:pt x="1428750" y="1428750"/>
                </a:lnTo>
                <a:lnTo>
                  <a:pt x="0" y="14287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2068129"/>
            <a:ext cx="950768" cy="1428750"/>
          </a:xfrm>
          <a:custGeom>
            <a:avLst/>
            <a:gdLst/>
            <a:ahLst/>
            <a:cxnLst/>
            <a:rect r="r" b="b" t="t" l="l"/>
            <a:pathLst>
              <a:path h="1428750" w="950768">
                <a:moveTo>
                  <a:pt x="0" y="0"/>
                </a:moveTo>
                <a:lnTo>
                  <a:pt x="950768" y="0"/>
                </a:lnTo>
                <a:lnTo>
                  <a:pt x="950768" y="1428750"/>
                </a:lnTo>
                <a:lnTo>
                  <a:pt x="0" y="14287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9528677">
            <a:off x="-1926933" y="492685"/>
            <a:ext cx="6206489" cy="1072030"/>
          </a:xfrm>
          <a:custGeom>
            <a:avLst/>
            <a:gdLst/>
            <a:ahLst/>
            <a:cxnLst/>
            <a:rect r="r" b="b" t="t" l="l"/>
            <a:pathLst>
              <a:path h="1072030" w="6206489">
                <a:moveTo>
                  <a:pt x="0" y="0"/>
                </a:moveTo>
                <a:lnTo>
                  <a:pt x="6206488" y="0"/>
                </a:lnTo>
                <a:lnTo>
                  <a:pt x="6206488" y="1072030"/>
                </a:lnTo>
                <a:lnTo>
                  <a:pt x="0" y="107203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952750" y="2496754"/>
            <a:ext cx="12382500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Red Hat Display"/>
              </a:rPr>
              <a:t>Per le interfacce abbiamo realizzato delle bozze tramite Figma. 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5537336" y="4157968"/>
            <a:ext cx="1721964" cy="1428750"/>
          </a:xfrm>
          <a:custGeom>
            <a:avLst/>
            <a:gdLst/>
            <a:ahLst/>
            <a:cxnLst/>
            <a:rect r="r" b="b" t="t" l="l"/>
            <a:pathLst>
              <a:path h="1428750" w="1721964">
                <a:moveTo>
                  <a:pt x="0" y="0"/>
                </a:moveTo>
                <a:lnTo>
                  <a:pt x="1721964" y="0"/>
                </a:lnTo>
                <a:lnTo>
                  <a:pt x="1721964" y="1428750"/>
                </a:lnTo>
                <a:lnTo>
                  <a:pt x="0" y="142875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467827">
            <a:off x="11782653" y="8643751"/>
            <a:ext cx="8616735" cy="1488345"/>
          </a:xfrm>
          <a:custGeom>
            <a:avLst/>
            <a:gdLst/>
            <a:ahLst/>
            <a:cxnLst/>
            <a:rect r="r" b="b" t="t" l="l"/>
            <a:pathLst>
              <a:path h="1488345" w="8616735">
                <a:moveTo>
                  <a:pt x="0" y="0"/>
                </a:moveTo>
                <a:lnTo>
                  <a:pt x="8616735" y="0"/>
                </a:lnTo>
                <a:lnTo>
                  <a:pt x="8616735" y="1488345"/>
                </a:lnTo>
                <a:lnTo>
                  <a:pt x="0" y="148834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565967" y="5973918"/>
            <a:ext cx="1693333" cy="3810000"/>
          </a:xfrm>
          <a:custGeom>
            <a:avLst/>
            <a:gdLst/>
            <a:ahLst/>
            <a:cxnLst/>
            <a:rect r="r" b="b" t="t" l="l"/>
            <a:pathLst>
              <a:path h="3810000" w="1693333">
                <a:moveTo>
                  <a:pt x="0" y="0"/>
                </a:moveTo>
                <a:lnTo>
                  <a:pt x="1693333" y="0"/>
                </a:lnTo>
                <a:lnTo>
                  <a:pt x="1693333" y="3810000"/>
                </a:lnTo>
                <a:lnTo>
                  <a:pt x="0" y="38100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952750" y="7107393"/>
            <a:ext cx="12382500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Red Hat Display"/>
              </a:rPr>
              <a:t>Per la realizzazione di loghi ed immagini abbiamo sfruttato Canva che ci ha permesso di realizzare grafiche come quelle del Principe Arechi.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701153" y="385762"/>
            <a:ext cx="4885695" cy="1285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199"/>
              </a:lnSpc>
              <a:spcBef>
                <a:spcPct val="0"/>
              </a:spcBef>
            </a:pPr>
            <a:r>
              <a:rPr lang="en-US" sz="8499" spc="-84">
                <a:solidFill>
                  <a:srgbClr val="FFFFFF"/>
                </a:solidFill>
                <a:latin typeface="Red Hat Display Bold"/>
              </a:rPr>
              <a:t>Frontend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952750" y="4053193"/>
            <a:ext cx="12382500" cy="1581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Red Hat Display"/>
              </a:rPr>
              <a:t>Per il passaggio da Figma a Flutter abbiamo utilizzato Function 12, un convertitore che ci ha permesso di velocizzare il passaggio tra i due programmi.</a:t>
            </a:r>
          </a:p>
        </p:txBody>
      </p:sp>
    </p:spTree>
  </p:cSld>
  <p:clrMapOvr>
    <a:masterClrMapping/>
  </p:clrMapOvr>
  <p:transition spd="fast">
    <p:wipe dir="l"/>
  </p:transition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446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607340">
            <a:off x="3244066" y="5148788"/>
            <a:ext cx="10339280" cy="1785876"/>
          </a:xfrm>
          <a:custGeom>
            <a:avLst/>
            <a:gdLst/>
            <a:ahLst/>
            <a:cxnLst/>
            <a:rect r="r" b="b" t="t" l="l"/>
            <a:pathLst>
              <a:path h="1785876" w="10339280">
                <a:moveTo>
                  <a:pt x="0" y="0"/>
                </a:moveTo>
                <a:lnTo>
                  <a:pt x="10339281" y="0"/>
                </a:lnTo>
                <a:lnTo>
                  <a:pt x="10339281" y="1785876"/>
                </a:lnTo>
                <a:lnTo>
                  <a:pt x="0" y="178587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9528677">
            <a:off x="-1926933" y="492685"/>
            <a:ext cx="6206489" cy="1072030"/>
          </a:xfrm>
          <a:custGeom>
            <a:avLst/>
            <a:gdLst/>
            <a:ahLst/>
            <a:cxnLst/>
            <a:rect r="r" b="b" t="t" l="l"/>
            <a:pathLst>
              <a:path h="1072030" w="6206489">
                <a:moveTo>
                  <a:pt x="0" y="0"/>
                </a:moveTo>
                <a:lnTo>
                  <a:pt x="6206488" y="0"/>
                </a:lnTo>
                <a:lnTo>
                  <a:pt x="6206488" y="1072030"/>
                </a:lnTo>
                <a:lnTo>
                  <a:pt x="0" y="10720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467827">
            <a:off x="11782653" y="8643751"/>
            <a:ext cx="8616735" cy="1488345"/>
          </a:xfrm>
          <a:custGeom>
            <a:avLst/>
            <a:gdLst/>
            <a:ahLst/>
            <a:cxnLst/>
            <a:rect r="r" b="b" t="t" l="l"/>
            <a:pathLst>
              <a:path h="1488345" w="8616735">
                <a:moveTo>
                  <a:pt x="0" y="0"/>
                </a:moveTo>
                <a:lnTo>
                  <a:pt x="8616735" y="0"/>
                </a:lnTo>
                <a:lnTo>
                  <a:pt x="8616735" y="1488345"/>
                </a:lnTo>
                <a:lnTo>
                  <a:pt x="0" y="14883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6679861" y="1340087"/>
            <a:ext cx="4928278" cy="7918138"/>
            <a:chOff x="0" y="0"/>
            <a:chExt cx="6571037" cy="1055751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8775123"/>
              <a:ext cx="6571037" cy="1782394"/>
            </a:xfrm>
            <a:custGeom>
              <a:avLst/>
              <a:gdLst/>
              <a:ahLst/>
              <a:cxnLst/>
              <a:rect r="r" b="b" t="t" l="l"/>
              <a:pathLst>
                <a:path h="1782394" w="6571037">
                  <a:moveTo>
                    <a:pt x="0" y="0"/>
                  </a:moveTo>
                  <a:lnTo>
                    <a:pt x="6571037" y="0"/>
                  </a:lnTo>
                  <a:lnTo>
                    <a:pt x="6571037" y="1782394"/>
                  </a:lnTo>
                  <a:lnTo>
                    <a:pt x="0" y="17823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grpSp>
          <p:nvGrpSpPr>
            <p:cNvPr name="Group 7" id="7"/>
            <p:cNvGrpSpPr>
              <a:grpSpLocks noChangeAspect="true"/>
            </p:cNvGrpSpPr>
            <p:nvPr/>
          </p:nvGrpSpPr>
          <p:grpSpPr>
            <a:xfrm rot="-325893">
              <a:off x="1071555" y="1677816"/>
              <a:ext cx="3939157" cy="7794299"/>
              <a:chOff x="0" y="0"/>
              <a:chExt cx="2620010" cy="518414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53340" y="25400"/>
                <a:ext cx="2513330" cy="5132070"/>
              </a:xfrm>
              <a:custGeom>
                <a:avLst/>
                <a:gdLst/>
                <a:ahLst/>
                <a:cxnLst/>
                <a:rect r="r" b="b" t="t" l="l"/>
                <a:pathLst>
                  <a:path h="5132070" w="2513330">
                    <a:moveTo>
                      <a:pt x="2159000" y="0"/>
                    </a:moveTo>
                    <a:lnTo>
                      <a:pt x="354330" y="0"/>
                    </a:lnTo>
                    <a:cubicBezTo>
                      <a:pt x="158750" y="0"/>
                      <a:pt x="0" y="158750"/>
                      <a:pt x="0" y="354330"/>
                    </a:cubicBezTo>
                    <a:lnTo>
                      <a:pt x="0" y="4777740"/>
                    </a:lnTo>
                    <a:cubicBezTo>
                      <a:pt x="0" y="4973320"/>
                      <a:pt x="158750" y="5132070"/>
                      <a:pt x="354330" y="5132070"/>
                    </a:cubicBezTo>
                    <a:lnTo>
                      <a:pt x="2159000" y="5132070"/>
                    </a:lnTo>
                    <a:cubicBezTo>
                      <a:pt x="2354580" y="5132070"/>
                      <a:pt x="2513330" y="4973320"/>
                      <a:pt x="2513330" y="4777740"/>
                    </a:cubicBezTo>
                    <a:lnTo>
                      <a:pt x="2513330" y="354330"/>
                    </a:lnTo>
                    <a:cubicBezTo>
                      <a:pt x="2513330" y="158750"/>
                      <a:pt x="2354580" y="0"/>
                      <a:pt x="2159000" y="0"/>
                    </a:cubicBezTo>
                    <a:close/>
                    <a:moveTo>
                      <a:pt x="1558290" y="162560"/>
                    </a:moveTo>
                    <a:cubicBezTo>
                      <a:pt x="1576070" y="162560"/>
                      <a:pt x="1590040" y="176530"/>
                      <a:pt x="1590040" y="194310"/>
                    </a:cubicBezTo>
                    <a:cubicBezTo>
                      <a:pt x="1590040" y="212090"/>
                      <a:pt x="1576070" y="226060"/>
                      <a:pt x="1558290" y="226060"/>
                    </a:cubicBezTo>
                    <a:cubicBezTo>
                      <a:pt x="1540510" y="226060"/>
                      <a:pt x="1526540" y="212090"/>
                      <a:pt x="1526540" y="194310"/>
                    </a:cubicBezTo>
                    <a:cubicBezTo>
                      <a:pt x="1526540" y="176530"/>
                      <a:pt x="1541780" y="162560"/>
                      <a:pt x="1558290" y="162560"/>
                    </a:cubicBezTo>
                    <a:close/>
                    <a:moveTo>
                      <a:pt x="1089660" y="172720"/>
                    </a:moveTo>
                    <a:lnTo>
                      <a:pt x="1394460" y="172720"/>
                    </a:lnTo>
                    <a:cubicBezTo>
                      <a:pt x="1405890" y="172720"/>
                      <a:pt x="1416050" y="181610"/>
                      <a:pt x="1416050" y="194310"/>
                    </a:cubicBezTo>
                    <a:cubicBezTo>
                      <a:pt x="1416050" y="207010"/>
                      <a:pt x="1405890" y="215900"/>
                      <a:pt x="1394460" y="215900"/>
                    </a:cubicBezTo>
                    <a:lnTo>
                      <a:pt x="1089660" y="215900"/>
                    </a:lnTo>
                    <a:cubicBezTo>
                      <a:pt x="1078230" y="215900"/>
                      <a:pt x="1068070" y="207010"/>
                      <a:pt x="1068070" y="194310"/>
                    </a:cubicBezTo>
                    <a:cubicBezTo>
                      <a:pt x="1068070" y="181610"/>
                      <a:pt x="1078230" y="172720"/>
                      <a:pt x="1089660" y="172720"/>
                    </a:cubicBezTo>
                    <a:close/>
                    <a:moveTo>
                      <a:pt x="2383790" y="4798060"/>
                    </a:moveTo>
                    <a:cubicBezTo>
                      <a:pt x="2383790" y="4913630"/>
                      <a:pt x="2289810" y="5007610"/>
                      <a:pt x="2174240" y="5007610"/>
                    </a:cubicBezTo>
                    <a:lnTo>
                      <a:pt x="341630" y="5007610"/>
                    </a:lnTo>
                    <a:cubicBezTo>
                      <a:pt x="226060" y="5007610"/>
                      <a:pt x="132080" y="4913630"/>
                      <a:pt x="132080" y="4798060"/>
                    </a:cubicBezTo>
                    <a:lnTo>
                      <a:pt x="132080" y="340360"/>
                    </a:lnTo>
                    <a:cubicBezTo>
                      <a:pt x="132080" y="224790"/>
                      <a:pt x="226060" y="130810"/>
                      <a:pt x="341630" y="130810"/>
                    </a:cubicBezTo>
                    <a:lnTo>
                      <a:pt x="614680" y="130810"/>
                    </a:lnTo>
                    <a:lnTo>
                      <a:pt x="614680" y="187960"/>
                    </a:lnTo>
                    <a:cubicBezTo>
                      <a:pt x="614680" y="252730"/>
                      <a:pt x="668020" y="306070"/>
                      <a:pt x="732790" y="306070"/>
                    </a:cubicBezTo>
                    <a:lnTo>
                      <a:pt x="1783080" y="306070"/>
                    </a:lnTo>
                    <a:cubicBezTo>
                      <a:pt x="1847850" y="306070"/>
                      <a:pt x="1901190" y="252730"/>
                      <a:pt x="1901190" y="187960"/>
                    </a:cubicBezTo>
                    <a:lnTo>
                      <a:pt x="1901190" y="130810"/>
                    </a:lnTo>
                    <a:lnTo>
                      <a:pt x="2172970" y="130810"/>
                    </a:lnTo>
                    <a:cubicBezTo>
                      <a:pt x="2288540" y="130810"/>
                      <a:pt x="2382520" y="224790"/>
                      <a:pt x="2382520" y="340360"/>
                    </a:cubicBezTo>
                    <a:lnTo>
                      <a:pt x="2382520" y="479806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Freeform 9" id="9"/>
              <p:cNvSpPr/>
              <p:nvPr/>
            </p:nvSpPr>
            <p:spPr>
              <a:xfrm flipH="false" flipV="false" rot="0">
                <a:off x="185420" y="156210"/>
                <a:ext cx="2251710" cy="4876800"/>
              </a:xfrm>
              <a:custGeom>
                <a:avLst/>
                <a:gdLst/>
                <a:ahLst/>
                <a:cxnLst/>
                <a:rect r="r" b="b" t="t" l="l"/>
                <a:pathLst>
                  <a:path h="4876800" w="2251710">
                    <a:moveTo>
                      <a:pt x="2040890" y="0"/>
                    </a:moveTo>
                    <a:lnTo>
                      <a:pt x="1769110" y="0"/>
                    </a:lnTo>
                    <a:lnTo>
                      <a:pt x="1769110" y="57150"/>
                    </a:lnTo>
                    <a:cubicBezTo>
                      <a:pt x="1769110" y="121920"/>
                      <a:pt x="1715770" y="175260"/>
                      <a:pt x="1651000" y="175260"/>
                    </a:cubicBezTo>
                    <a:lnTo>
                      <a:pt x="601980" y="175260"/>
                    </a:lnTo>
                    <a:cubicBezTo>
                      <a:pt x="537210" y="175260"/>
                      <a:pt x="483870" y="121920"/>
                      <a:pt x="483870" y="57150"/>
                    </a:cubicBezTo>
                    <a:lnTo>
                      <a:pt x="483870" y="0"/>
                    </a:lnTo>
                    <a:lnTo>
                      <a:pt x="209550" y="0"/>
                    </a:lnTo>
                    <a:cubicBezTo>
                      <a:pt x="93980" y="0"/>
                      <a:pt x="0" y="93980"/>
                      <a:pt x="0" y="209550"/>
                    </a:cubicBezTo>
                    <a:lnTo>
                      <a:pt x="0" y="4667250"/>
                    </a:lnTo>
                    <a:cubicBezTo>
                      <a:pt x="0" y="4782820"/>
                      <a:pt x="93980" y="4876800"/>
                      <a:pt x="209550" y="4876800"/>
                    </a:cubicBezTo>
                    <a:lnTo>
                      <a:pt x="2040890" y="4876800"/>
                    </a:lnTo>
                    <a:cubicBezTo>
                      <a:pt x="2156460" y="4876800"/>
                      <a:pt x="2250440" y="4782820"/>
                      <a:pt x="2250440" y="4667250"/>
                    </a:cubicBezTo>
                    <a:lnTo>
                      <a:pt x="2250440" y="209550"/>
                    </a:lnTo>
                    <a:cubicBezTo>
                      <a:pt x="2251710" y="93980"/>
                      <a:pt x="2157730" y="0"/>
                      <a:pt x="2040890" y="0"/>
                    </a:cubicBezTo>
                    <a:close/>
                  </a:path>
                </a:pathLst>
              </a:custGeom>
              <a:blipFill>
                <a:blip r:embed="rId6"/>
                <a:stretch>
                  <a:fillRect l="-26568" t="0" r="-26568" b="0"/>
                </a:stretch>
              </a:blipFill>
            </p:spPr>
          </p:sp>
          <p:sp>
            <p:nvSpPr>
              <p:cNvPr name="Freeform 10" id="10"/>
              <p:cNvSpPr/>
              <p:nvPr/>
            </p:nvSpPr>
            <p:spPr>
              <a:xfrm flipH="false" flipV="false" rot="0">
                <a:off x="1121410" y="198120"/>
                <a:ext cx="347980" cy="43180"/>
              </a:xfrm>
              <a:custGeom>
                <a:avLst/>
                <a:gdLst/>
                <a:ahLst/>
                <a:cxnLst/>
                <a:rect r="r" b="b" t="t" l="l"/>
                <a:pathLst>
                  <a:path h="43180" w="347980">
                    <a:moveTo>
                      <a:pt x="326390" y="0"/>
                    </a:moveTo>
                    <a:lnTo>
                      <a:pt x="21590" y="0"/>
                    </a:lnTo>
                    <a:cubicBezTo>
                      <a:pt x="10160" y="0"/>
                      <a:pt x="0" y="8890"/>
                      <a:pt x="0" y="21590"/>
                    </a:cubicBezTo>
                    <a:cubicBezTo>
                      <a:pt x="0" y="34290"/>
                      <a:pt x="10160" y="43180"/>
                      <a:pt x="21590" y="43180"/>
                    </a:cubicBezTo>
                    <a:lnTo>
                      <a:pt x="326390" y="43180"/>
                    </a:lnTo>
                    <a:cubicBezTo>
                      <a:pt x="337820" y="43180"/>
                      <a:pt x="347980" y="34290"/>
                      <a:pt x="347980" y="21590"/>
                    </a:cubicBezTo>
                    <a:cubicBezTo>
                      <a:pt x="347980" y="8890"/>
                      <a:pt x="337820" y="0"/>
                      <a:pt x="326390" y="0"/>
                    </a:cubicBezTo>
                    <a:close/>
                  </a:path>
                </a:pathLst>
              </a:custGeom>
              <a:solidFill>
                <a:srgbClr val="606060"/>
              </a:solidFill>
            </p:spPr>
          </p:sp>
          <p:sp>
            <p:nvSpPr>
              <p:cNvPr name="Freeform 11" id="11"/>
              <p:cNvSpPr/>
              <p:nvPr/>
            </p:nvSpPr>
            <p:spPr>
              <a:xfrm flipH="false" flipV="false" rot="0">
                <a:off x="1578312" y="187909"/>
                <a:ext cx="66636" cy="63602"/>
              </a:xfrm>
              <a:custGeom>
                <a:avLst/>
                <a:gdLst/>
                <a:ahLst/>
                <a:cxnLst/>
                <a:rect r="r" b="b" t="t" l="l"/>
                <a:pathLst>
                  <a:path h="63602" w="66636">
                    <a:moveTo>
                      <a:pt x="33318" y="51"/>
                    </a:moveTo>
                    <a:cubicBezTo>
                      <a:pt x="21941" y="0"/>
                      <a:pt x="11406" y="6040"/>
                      <a:pt x="5703" y="15885"/>
                    </a:cubicBezTo>
                    <a:cubicBezTo>
                      <a:pt x="0" y="25729"/>
                      <a:pt x="0" y="37873"/>
                      <a:pt x="5703" y="47717"/>
                    </a:cubicBezTo>
                    <a:cubicBezTo>
                      <a:pt x="11406" y="57562"/>
                      <a:pt x="21941" y="63602"/>
                      <a:pt x="33318" y="63551"/>
                    </a:cubicBezTo>
                    <a:cubicBezTo>
                      <a:pt x="44695" y="63602"/>
                      <a:pt x="55230" y="57562"/>
                      <a:pt x="60933" y="47717"/>
                    </a:cubicBezTo>
                    <a:cubicBezTo>
                      <a:pt x="66636" y="37873"/>
                      <a:pt x="66636" y="25729"/>
                      <a:pt x="60933" y="15885"/>
                    </a:cubicBezTo>
                    <a:cubicBezTo>
                      <a:pt x="55230" y="6040"/>
                      <a:pt x="44695" y="0"/>
                      <a:pt x="33318" y="51"/>
                    </a:cubicBezTo>
                    <a:close/>
                  </a:path>
                </a:pathLst>
              </a:custGeom>
              <a:solidFill>
                <a:srgbClr val="606060"/>
              </a:solidFill>
            </p:spPr>
          </p:sp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685800"/>
                <a:ext cx="27940" cy="213360"/>
              </a:xfrm>
              <a:custGeom>
                <a:avLst/>
                <a:gdLst/>
                <a:ahLst/>
                <a:cxnLst/>
                <a:rect r="r" b="b" t="t" l="l"/>
                <a:pathLst>
                  <a:path h="213360" w="27940">
                    <a:moveTo>
                      <a:pt x="0" y="26670"/>
                    </a:moveTo>
                    <a:lnTo>
                      <a:pt x="0" y="185420"/>
                    </a:lnTo>
                    <a:cubicBezTo>
                      <a:pt x="0" y="200660"/>
                      <a:pt x="12700" y="213360"/>
                      <a:pt x="27940" y="213360"/>
                    </a:cubicBezTo>
                    <a:lnTo>
                      <a:pt x="27940" y="0"/>
                    </a:lnTo>
                    <a:cubicBezTo>
                      <a:pt x="12700" y="0"/>
                      <a:pt x="0" y="11430"/>
                      <a:pt x="0" y="26670"/>
                    </a:cubicBezTo>
                    <a:close/>
                  </a:path>
                </a:pathLst>
              </a:custGeom>
              <a:solidFill>
                <a:srgbClr val="B8B8B8"/>
              </a:solidFill>
            </p:spPr>
          </p:sp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1057910"/>
                <a:ext cx="27940" cy="384810"/>
              </a:xfrm>
              <a:custGeom>
                <a:avLst/>
                <a:gdLst/>
                <a:ahLst/>
                <a:cxnLst/>
                <a:rect r="r" b="b" t="t" l="l"/>
                <a:pathLst>
                  <a:path h="384810" w="27940">
                    <a:moveTo>
                      <a:pt x="0" y="26670"/>
                    </a:moveTo>
                    <a:lnTo>
                      <a:pt x="0" y="356870"/>
                    </a:lnTo>
                    <a:cubicBezTo>
                      <a:pt x="0" y="372110"/>
                      <a:pt x="12700" y="384810"/>
                      <a:pt x="27940" y="384810"/>
                    </a:cubicBezTo>
                    <a:lnTo>
                      <a:pt x="27940" y="0"/>
                    </a:lnTo>
                    <a:cubicBezTo>
                      <a:pt x="12700" y="0"/>
                      <a:pt x="0" y="11430"/>
                      <a:pt x="0" y="26670"/>
                    </a:cubicBezTo>
                    <a:close/>
                  </a:path>
                </a:pathLst>
              </a:custGeom>
              <a:solidFill>
                <a:srgbClr val="B8B8B8"/>
              </a:solidFill>
            </p:spPr>
          </p:sp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1526540"/>
                <a:ext cx="27940" cy="386080"/>
              </a:xfrm>
              <a:custGeom>
                <a:avLst/>
                <a:gdLst/>
                <a:ahLst/>
                <a:cxnLst/>
                <a:rect r="r" b="b" t="t" l="l"/>
                <a:pathLst>
                  <a:path h="386080" w="27940">
                    <a:moveTo>
                      <a:pt x="0" y="27940"/>
                    </a:moveTo>
                    <a:lnTo>
                      <a:pt x="0" y="358140"/>
                    </a:lnTo>
                    <a:cubicBezTo>
                      <a:pt x="0" y="373380"/>
                      <a:pt x="12700" y="386080"/>
                      <a:pt x="27940" y="386080"/>
                    </a:cubicBezTo>
                    <a:lnTo>
                      <a:pt x="27940" y="0"/>
                    </a:lnTo>
                    <a:cubicBezTo>
                      <a:pt x="12700" y="0"/>
                      <a:pt x="0" y="12700"/>
                      <a:pt x="0" y="27940"/>
                    </a:cubicBezTo>
                    <a:close/>
                  </a:path>
                </a:pathLst>
              </a:custGeom>
              <a:solidFill>
                <a:srgbClr val="B8B8B8"/>
              </a:solidFill>
            </p:spPr>
          </p:sp>
          <p:sp>
            <p:nvSpPr>
              <p:cNvPr name="Freeform 15" id="15"/>
              <p:cNvSpPr/>
              <p:nvPr/>
            </p:nvSpPr>
            <p:spPr>
              <a:xfrm flipH="false" flipV="false" rot="0">
                <a:off x="2592070" y="1184910"/>
                <a:ext cx="27940" cy="618490"/>
              </a:xfrm>
              <a:custGeom>
                <a:avLst/>
                <a:gdLst/>
                <a:ahLst/>
                <a:cxnLst/>
                <a:rect r="r" b="b" t="t" l="l"/>
                <a:pathLst>
                  <a:path h="618490" w="27940">
                    <a:moveTo>
                      <a:pt x="0" y="0"/>
                    </a:moveTo>
                    <a:lnTo>
                      <a:pt x="0" y="618490"/>
                    </a:lnTo>
                    <a:cubicBezTo>
                      <a:pt x="15240" y="618490"/>
                      <a:pt x="27940" y="605790"/>
                      <a:pt x="27940" y="590550"/>
                    </a:cubicBezTo>
                    <a:lnTo>
                      <a:pt x="27940" y="27940"/>
                    </a:lnTo>
                    <a:cubicBezTo>
                      <a:pt x="27940" y="12700"/>
                      <a:pt x="15240" y="0"/>
                      <a:pt x="0" y="0"/>
                    </a:cubicBezTo>
                    <a:close/>
                  </a:path>
                </a:pathLst>
              </a:custGeom>
              <a:solidFill>
                <a:srgbClr val="B8B8B8"/>
              </a:solidFill>
            </p:spPr>
          </p:sp>
          <p:sp>
            <p:nvSpPr>
              <p:cNvPr name="Freeform 16" id="16"/>
              <p:cNvSpPr/>
              <p:nvPr/>
            </p:nvSpPr>
            <p:spPr>
              <a:xfrm flipH="false" flipV="false" rot="0">
                <a:off x="27940" y="0"/>
                <a:ext cx="2564130" cy="5182870"/>
              </a:xfrm>
              <a:custGeom>
                <a:avLst/>
                <a:gdLst/>
                <a:ahLst/>
                <a:cxnLst/>
                <a:rect r="r" b="b" t="t" l="l"/>
                <a:pathLst>
                  <a:path h="5182870" w="2564130">
                    <a:moveTo>
                      <a:pt x="2564130" y="1184910"/>
                    </a:moveTo>
                    <a:lnTo>
                      <a:pt x="2564130" y="379730"/>
                    </a:lnTo>
                    <a:cubicBezTo>
                      <a:pt x="2564130" y="353060"/>
                      <a:pt x="2561590" y="327660"/>
                      <a:pt x="2556510" y="303530"/>
                    </a:cubicBezTo>
                    <a:cubicBezTo>
                      <a:pt x="2553970" y="290830"/>
                      <a:pt x="2551430" y="279400"/>
                      <a:pt x="2547620" y="266700"/>
                    </a:cubicBezTo>
                    <a:cubicBezTo>
                      <a:pt x="2542540" y="248920"/>
                      <a:pt x="2534920" y="231140"/>
                      <a:pt x="2527300" y="214630"/>
                    </a:cubicBezTo>
                    <a:cubicBezTo>
                      <a:pt x="2522220" y="203200"/>
                      <a:pt x="2515870" y="193040"/>
                      <a:pt x="2509520" y="182880"/>
                    </a:cubicBezTo>
                    <a:cubicBezTo>
                      <a:pt x="2503170" y="172720"/>
                      <a:pt x="2496820" y="162560"/>
                      <a:pt x="2489200" y="152400"/>
                    </a:cubicBezTo>
                    <a:cubicBezTo>
                      <a:pt x="2477770" y="137160"/>
                      <a:pt x="2466340" y="124460"/>
                      <a:pt x="2453640" y="110490"/>
                    </a:cubicBezTo>
                    <a:cubicBezTo>
                      <a:pt x="2444750" y="101600"/>
                      <a:pt x="2435860" y="93980"/>
                      <a:pt x="2426970" y="86360"/>
                    </a:cubicBezTo>
                    <a:cubicBezTo>
                      <a:pt x="2360930" y="31750"/>
                      <a:pt x="2277110" y="0"/>
                      <a:pt x="2185670" y="0"/>
                    </a:cubicBezTo>
                    <a:lnTo>
                      <a:pt x="379730" y="0"/>
                    </a:lnTo>
                    <a:cubicBezTo>
                      <a:pt x="288290" y="0"/>
                      <a:pt x="203200" y="33020"/>
                      <a:pt x="138430" y="86360"/>
                    </a:cubicBezTo>
                    <a:cubicBezTo>
                      <a:pt x="129540" y="93980"/>
                      <a:pt x="120650" y="102870"/>
                      <a:pt x="111760" y="110490"/>
                    </a:cubicBezTo>
                    <a:cubicBezTo>
                      <a:pt x="99060" y="123190"/>
                      <a:pt x="86360" y="137160"/>
                      <a:pt x="76200" y="152400"/>
                    </a:cubicBezTo>
                    <a:cubicBezTo>
                      <a:pt x="68580" y="162560"/>
                      <a:pt x="62230" y="172720"/>
                      <a:pt x="55880" y="182880"/>
                    </a:cubicBezTo>
                    <a:cubicBezTo>
                      <a:pt x="49530" y="193040"/>
                      <a:pt x="43180" y="204470"/>
                      <a:pt x="38100" y="214630"/>
                    </a:cubicBezTo>
                    <a:cubicBezTo>
                      <a:pt x="29210" y="232410"/>
                      <a:pt x="22860" y="248920"/>
                      <a:pt x="16510" y="266700"/>
                    </a:cubicBezTo>
                    <a:cubicBezTo>
                      <a:pt x="12700" y="279400"/>
                      <a:pt x="10160" y="290830"/>
                      <a:pt x="7620" y="303530"/>
                    </a:cubicBezTo>
                    <a:cubicBezTo>
                      <a:pt x="2540" y="327660"/>
                      <a:pt x="0" y="354330"/>
                      <a:pt x="0" y="379730"/>
                    </a:cubicBezTo>
                    <a:lnTo>
                      <a:pt x="0" y="4803140"/>
                    </a:lnTo>
                    <a:cubicBezTo>
                      <a:pt x="0" y="5012690"/>
                      <a:pt x="170180" y="5182870"/>
                      <a:pt x="379730" y="5182870"/>
                    </a:cubicBezTo>
                    <a:lnTo>
                      <a:pt x="2184400" y="5182870"/>
                    </a:lnTo>
                    <a:cubicBezTo>
                      <a:pt x="2393950" y="5182870"/>
                      <a:pt x="2564130" y="5012690"/>
                      <a:pt x="2564130" y="4803140"/>
                    </a:cubicBezTo>
                    <a:lnTo>
                      <a:pt x="2564130" y="1184910"/>
                    </a:lnTo>
                    <a:close/>
                    <a:moveTo>
                      <a:pt x="2538730" y="1184910"/>
                    </a:moveTo>
                    <a:lnTo>
                      <a:pt x="2538730" y="4804410"/>
                    </a:lnTo>
                    <a:cubicBezTo>
                      <a:pt x="2538730" y="4999990"/>
                      <a:pt x="2379980" y="5158740"/>
                      <a:pt x="2184400" y="5158740"/>
                    </a:cubicBezTo>
                    <a:lnTo>
                      <a:pt x="379730" y="5158740"/>
                    </a:lnTo>
                    <a:cubicBezTo>
                      <a:pt x="184150" y="5158740"/>
                      <a:pt x="25400" y="4999990"/>
                      <a:pt x="25400" y="4804410"/>
                    </a:cubicBezTo>
                    <a:lnTo>
                      <a:pt x="25400" y="381000"/>
                    </a:lnTo>
                    <a:cubicBezTo>
                      <a:pt x="25400" y="184150"/>
                      <a:pt x="184150" y="25400"/>
                      <a:pt x="379730" y="25400"/>
                    </a:cubicBezTo>
                    <a:lnTo>
                      <a:pt x="2184400" y="25400"/>
                    </a:lnTo>
                    <a:cubicBezTo>
                      <a:pt x="2379980" y="25400"/>
                      <a:pt x="2538730" y="184150"/>
                      <a:pt x="2538730" y="379730"/>
                    </a:cubicBezTo>
                    <a:lnTo>
                      <a:pt x="2538730" y="1184910"/>
                    </a:lnTo>
                    <a:close/>
                  </a:path>
                </a:pathLst>
              </a:custGeom>
              <a:solidFill>
                <a:srgbClr val="E9E9E9"/>
              </a:solidFill>
            </p:spPr>
          </p:sp>
        </p:grpSp>
        <p:sp>
          <p:nvSpPr>
            <p:cNvPr name="Freeform 17" id="17"/>
            <p:cNvSpPr/>
            <p:nvPr/>
          </p:nvSpPr>
          <p:spPr>
            <a:xfrm flipH="false" flipV="false" rot="0">
              <a:off x="779483" y="0"/>
              <a:ext cx="615315" cy="762000"/>
            </a:xfrm>
            <a:custGeom>
              <a:avLst/>
              <a:gdLst/>
              <a:ahLst/>
              <a:cxnLst/>
              <a:rect r="r" b="b" t="t" l="l"/>
              <a:pathLst>
                <a:path h="762000" w="615315">
                  <a:moveTo>
                    <a:pt x="0" y="0"/>
                  </a:moveTo>
                  <a:lnTo>
                    <a:pt x="615315" y="0"/>
                  </a:lnTo>
                  <a:lnTo>
                    <a:pt x="615315" y="762000"/>
                  </a:lnTo>
                  <a:lnTo>
                    <a:pt x="0" y="762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8" id="18"/>
            <p:cNvSpPr txBox="true"/>
            <p:nvPr/>
          </p:nvSpPr>
          <p:spPr>
            <a:xfrm rot="0">
              <a:off x="1712298" y="-102896"/>
              <a:ext cx="4079256" cy="86489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680"/>
                </a:lnSpc>
              </a:pPr>
              <a:r>
                <a:rPr lang="en-US" sz="3786">
                  <a:solidFill>
                    <a:srgbClr val="FFFFFF"/>
                  </a:solidFill>
                  <a:latin typeface="Red Hat Display"/>
                </a:rPr>
                <a:t>Profilo utente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028700" y="1340012"/>
            <a:ext cx="4928278" cy="7918288"/>
            <a:chOff x="0" y="0"/>
            <a:chExt cx="6571037" cy="10557718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8775324"/>
              <a:ext cx="6571037" cy="1782394"/>
            </a:xfrm>
            <a:custGeom>
              <a:avLst/>
              <a:gdLst/>
              <a:ahLst/>
              <a:cxnLst/>
              <a:rect r="r" b="b" t="t" l="l"/>
              <a:pathLst>
                <a:path h="1782394" w="6571037">
                  <a:moveTo>
                    <a:pt x="0" y="0"/>
                  </a:moveTo>
                  <a:lnTo>
                    <a:pt x="6571037" y="0"/>
                  </a:lnTo>
                  <a:lnTo>
                    <a:pt x="6571037" y="1782394"/>
                  </a:lnTo>
                  <a:lnTo>
                    <a:pt x="0" y="17823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grpSp>
          <p:nvGrpSpPr>
            <p:cNvPr name="Group 21" id="21"/>
            <p:cNvGrpSpPr>
              <a:grpSpLocks noChangeAspect="true"/>
            </p:cNvGrpSpPr>
            <p:nvPr/>
          </p:nvGrpSpPr>
          <p:grpSpPr>
            <a:xfrm rot="-325893">
              <a:off x="1071555" y="1678017"/>
              <a:ext cx="3939157" cy="7794299"/>
              <a:chOff x="0" y="0"/>
              <a:chExt cx="2620010" cy="5184140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53340" y="25400"/>
                <a:ext cx="2513330" cy="5132070"/>
              </a:xfrm>
              <a:custGeom>
                <a:avLst/>
                <a:gdLst/>
                <a:ahLst/>
                <a:cxnLst/>
                <a:rect r="r" b="b" t="t" l="l"/>
                <a:pathLst>
                  <a:path h="5132070" w="2513330">
                    <a:moveTo>
                      <a:pt x="2159000" y="0"/>
                    </a:moveTo>
                    <a:lnTo>
                      <a:pt x="354330" y="0"/>
                    </a:lnTo>
                    <a:cubicBezTo>
                      <a:pt x="158750" y="0"/>
                      <a:pt x="0" y="158750"/>
                      <a:pt x="0" y="354330"/>
                    </a:cubicBezTo>
                    <a:lnTo>
                      <a:pt x="0" y="4777740"/>
                    </a:lnTo>
                    <a:cubicBezTo>
                      <a:pt x="0" y="4973320"/>
                      <a:pt x="158750" y="5132070"/>
                      <a:pt x="354330" y="5132070"/>
                    </a:cubicBezTo>
                    <a:lnTo>
                      <a:pt x="2159000" y="5132070"/>
                    </a:lnTo>
                    <a:cubicBezTo>
                      <a:pt x="2354580" y="5132070"/>
                      <a:pt x="2513330" y="4973320"/>
                      <a:pt x="2513330" y="4777740"/>
                    </a:cubicBezTo>
                    <a:lnTo>
                      <a:pt x="2513330" y="354330"/>
                    </a:lnTo>
                    <a:cubicBezTo>
                      <a:pt x="2513330" y="158750"/>
                      <a:pt x="2354580" y="0"/>
                      <a:pt x="2159000" y="0"/>
                    </a:cubicBezTo>
                    <a:close/>
                    <a:moveTo>
                      <a:pt x="1558290" y="162560"/>
                    </a:moveTo>
                    <a:cubicBezTo>
                      <a:pt x="1576070" y="162560"/>
                      <a:pt x="1590040" y="176530"/>
                      <a:pt x="1590040" y="194310"/>
                    </a:cubicBezTo>
                    <a:cubicBezTo>
                      <a:pt x="1590040" y="212090"/>
                      <a:pt x="1576070" y="226060"/>
                      <a:pt x="1558290" y="226060"/>
                    </a:cubicBezTo>
                    <a:cubicBezTo>
                      <a:pt x="1540510" y="226060"/>
                      <a:pt x="1526540" y="212090"/>
                      <a:pt x="1526540" y="194310"/>
                    </a:cubicBezTo>
                    <a:cubicBezTo>
                      <a:pt x="1526540" y="176530"/>
                      <a:pt x="1541780" y="162560"/>
                      <a:pt x="1558290" y="162560"/>
                    </a:cubicBezTo>
                    <a:close/>
                    <a:moveTo>
                      <a:pt x="1089660" y="172720"/>
                    </a:moveTo>
                    <a:lnTo>
                      <a:pt x="1394460" y="172720"/>
                    </a:lnTo>
                    <a:cubicBezTo>
                      <a:pt x="1405890" y="172720"/>
                      <a:pt x="1416050" y="181610"/>
                      <a:pt x="1416050" y="194310"/>
                    </a:cubicBezTo>
                    <a:cubicBezTo>
                      <a:pt x="1416050" y="207010"/>
                      <a:pt x="1405890" y="215900"/>
                      <a:pt x="1394460" y="215900"/>
                    </a:cubicBezTo>
                    <a:lnTo>
                      <a:pt x="1089660" y="215900"/>
                    </a:lnTo>
                    <a:cubicBezTo>
                      <a:pt x="1078230" y="215900"/>
                      <a:pt x="1068070" y="207010"/>
                      <a:pt x="1068070" y="194310"/>
                    </a:cubicBezTo>
                    <a:cubicBezTo>
                      <a:pt x="1068070" y="181610"/>
                      <a:pt x="1078230" y="172720"/>
                      <a:pt x="1089660" y="172720"/>
                    </a:cubicBezTo>
                    <a:close/>
                    <a:moveTo>
                      <a:pt x="2383790" y="4798060"/>
                    </a:moveTo>
                    <a:cubicBezTo>
                      <a:pt x="2383790" y="4913630"/>
                      <a:pt x="2289810" y="5007610"/>
                      <a:pt x="2174240" y="5007610"/>
                    </a:cubicBezTo>
                    <a:lnTo>
                      <a:pt x="341630" y="5007610"/>
                    </a:lnTo>
                    <a:cubicBezTo>
                      <a:pt x="226060" y="5007610"/>
                      <a:pt x="132080" y="4913630"/>
                      <a:pt x="132080" y="4798060"/>
                    </a:cubicBezTo>
                    <a:lnTo>
                      <a:pt x="132080" y="340360"/>
                    </a:lnTo>
                    <a:cubicBezTo>
                      <a:pt x="132080" y="224790"/>
                      <a:pt x="226060" y="130810"/>
                      <a:pt x="341630" y="130810"/>
                    </a:cubicBezTo>
                    <a:lnTo>
                      <a:pt x="614680" y="130810"/>
                    </a:lnTo>
                    <a:lnTo>
                      <a:pt x="614680" y="187960"/>
                    </a:lnTo>
                    <a:cubicBezTo>
                      <a:pt x="614680" y="252730"/>
                      <a:pt x="668020" y="306070"/>
                      <a:pt x="732790" y="306070"/>
                    </a:cubicBezTo>
                    <a:lnTo>
                      <a:pt x="1783080" y="306070"/>
                    </a:lnTo>
                    <a:cubicBezTo>
                      <a:pt x="1847850" y="306070"/>
                      <a:pt x="1901190" y="252730"/>
                      <a:pt x="1901190" y="187960"/>
                    </a:cubicBezTo>
                    <a:lnTo>
                      <a:pt x="1901190" y="130810"/>
                    </a:lnTo>
                    <a:lnTo>
                      <a:pt x="2172970" y="130810"/>
                    </a:lnTo>
                    <a:cubicBezTo>
                      <a:pt x="2288540" y="130810"/>
                      <a:pt x="2382520" y="224790"/>
                      <a:pt x="2382520" y="340360"/>
                    </a:cubicBezTo>
                    <a:lnTo>
                      <a:pt x="2382520" y="479806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Freeform 23" id="23"/>
              <p:cNvSpPr/>
              <p:nvPr/>
            </p:nvSpPr>
            <p:spPr>
              <a:xfrm flipH="false" flipV="false" rot="0">
                <a:off x="185420" y="156210"/>
                <a:ext cx="2251710" cy="4876800"/>
              </a:xfrm>
              <a:custGeom>
                <a:avLst/>
                <a:gdLst/>
                <a:ahLst/>
                <a:cxnLst/>
                <a:rect r="r" b="b" t="t" l="l"/>
                <a:pathLst>
                  <a:path h="4876800" w="2251710">
                    <a:moveTo>
                      <a:pt x="2040890" y="0"/>
                    </a:moveTo>
                    <a:lnTo>
                      <a:pt x="1769110" y="0"/>
                    </a:lnTo>
                    <a:lnTo>
                      <a:pt x="1769110" y="57150"/>
                    </a:lnTo>
                    <a:cubicBezTo>
                      <a:pt x="1769110" y="121920"/>
                      <a:pt x="1715770" y="175260"/>
                      <a:pt x="1651000" y="175260"/>
                    </a:cubicBezTo>
                    <a:lnTo>
                      <a:pt x="601980" y="175260"/>
                    </a:lnTo>
                    <a:cubicBezTo>
                      <a:pt x="537210" y="175260"/>
                      <a:pt x="483870" y="121920"/>
                      <a:pt x="483870" y="57150"/>
                    </a:cubicBezTo>
                    <a:lnTo>
                      <a:pt x="483870" y="0"/>
                    </a:lnTo>
                    <a:lnTo>
                      <a:pt x="209550" y="0"/>
                    </a:lnTo>
                    <a:cubicBezTo>
                      <a:pt x="93980" y="0"/>
                      <a:pt x="0" y="93980"/>
                      <a:pt x="0" y="209550"/>
                    </a:cubicBezTo>
                    <a:lnTo>
                      <a:pt x="0" y="4667250"/>
                    </a:lnTo>
                    <a:cubicBezTo>
                      <a:pt x="0" y="4782820"/>
                      <a:pt x="93980" y="4876800"/>
                      <a:pt x="209550" y="4876800"/>
                    </a:cubicBezTo>
                    <a:lnTo>
                      <a:pt x="2040890" y="4876800"/>
                    </a:lnTo>
                    <a:cubicBezTo>
                      <a:pt x="2156460" y="4876800"/>
                      <a:pt x="2250440" y="4782820"/>
                      <a:pt x="2250440" y="4667250"/>
                    </a:cubicBezTo>
                    <a:lnTo>
                      <a:pt x="2250440" y="209550"/>
                    </a:lnTo>
                    <a:cubicBezTo>
                      <a:pt x="2251710" y="93980"/>
                      <a:pt x="2157730" y="0"/>
                      <a:pt x="2040890" y="0"/>
                    </a:cubicBezTo>
                    <a:close/>
                  </a:path>
                </a:pathLst>
              </a:custGeom>
              <a:blipFill>
                <a:blip r:embed="rId9"/>
                <a:stretch>
                  <a:fillRect l="-26594" t="0" r="-26594" b="0"/>
                </a:stretch>
              </a:blipFill>
            </p:spPr>
          </p:sp>
          <p:sp>
            <p:nvSpPr>
              <p:cNvPr name="Freeform 24" id="24"/>
              <p:cNvSpPr/>
              <p:nvPr/>
            </p:nvSpPr>
            <p:spPr>
              <a:xfrm flipH="false" flipV="false" rot="0">
                <a:off x="1121410" y="198120"/>
                <a:ext cx="347980" cy="43180"/>
              </a:xfrm>
              <a:custGeom>
                <a:avLst/>
                <a:gdLst/>
                <a:ahLst/>
                <a:cxnLst/>
                <a:rect r="r" b="b" t="t" l="l"/>
                <a:pathLst>
                  <a:path h="43180" w="347980">
                    <a:moveTo>
                      <a:pt x="326390" y="0"/>
                    </a:moveTo>
                    <a:lnTo>
                      <a:pt x="21590" y="0"/>
                    </a:lnTo>
                    <a:cubicBezTo>
                      <a:pt x="10160" y="0"/>
                      <a:pt x="0" y="8890"/>
                      <a:pt x="0" y="21590"/>
                    </a:cubicBezTo>
                    <a:cubicBezTo>
                      <a:pt x="0" y="34290"/>
                      <a:pt x="10160" y="43180"/>
                      <a:pt x="21590" y="43180"/>
                    </a:cubicBezTo>
                    <a:lnTo>
                      <a:pt x="326390" y="43180"/>
                    </a:lnTo>
                    <a:cubicBezTo>
                      <a:pt x="337820" y="43180"/>
                      <a:pt x="347980" y="34290"/>
                      <a:pt x="347980" y="21590"/>
                    </a:cubicBezTo>
                    <a:cubicBezTo>
                      <a:pt x="347980" y="8890"/>
                      <a:pt x="337820" y="0"/>
                      <a:pt x="326390" y="0"/>
                    </a:cubicBezTo>
                    <a:close/>
                  </a:path>
                </a:pathLst>
              </a:custGeom>
              <a:solidFill>
                <a:srgbClr val="606060"/>
              </a:solidFill>
            </p:spPr>
          </p:sp>
          <p:sp>
            <p:nvSpPr>
              <p:cNvPr name="Freeform 25" id="25"/>
              <p:cNvSpPr/>
              <p:nvPr/>
            </p:nvSpPr>
            <p:spPr>
              <a:xfrm flipH="false" flipV="false" rot="0">
                <a:off x="1578312" y="187909"/>
                <a:ext cx="66636" cy="63602"/>
              </a:xfrm>
              <a:custGeom>
                <a:avLst/>
                <a:gdLst/>
                <a:ahLst/>
                <a:cxnLst/>
                <a:rect r="r" b="b" t="t" l="l"/>
                <a:pathLst>
                  <a:path h="63602" w="66636">
                    <a:moveTo>
                      <a:pt x="33318" y="51"/>
                    </a:moveTo>
                    <a:cubicBezTo>
                      <a:pt x="21941" y="0"/>
                      <a:pt x="11406" y="6040"/>
                      <a:pt x="5703" y="15885"/>
                    </a:cubicBezTo>
                    <a:cubicBezTo>
                      <a:pt x="0" y="25729"/>
                      <a:pt x="0" y="37873"/>
                      <a:pt x="5703" y="47717"/>
                    </a:cubicBezTo>
                    <a:cubicBezTo>
                      <a:pt x="11406" y="57562"/>
                      <a:pt x="21941" y="63602"/>
                      <a:pt x="33318" y="63551"/>
                    </a:cubicBezTo>
                    <a:cubicBezTo>
                      <a:pt x="44695" y="63602"/>
                      <a:pt x="55230" y="57562"/>
                      <a:pt x="60933" y="47717"/>
                    </a:cubicBezTo>
                    <a:cubicBezTo>
                      <a:pt x="66636" y="37873"/>
                      <a:pt x="66636" y="25729"/>
                      <a:pt x="60933" y="15885"/>
                    </a:cubicBezTo>
                    <a:cubicBezTo>
                      <a:pt x="55230" y="6040"/>
                      <a:pt x="44695" y="0"/>
                      <a:pt x="33318" y="51"/>
                    </a:cubicBezTo>
                    <a:close/>
                  </a:path>
                </a:pathLst>
              </a:custGeom>
              <a:solidFill>
                <a:srgbClr val="606060"/>
              </a:solidFill>
            </p:spPr>
          </p:sp>
          <p:sp>
            <p:nvSpPr>
              <p:cNvPr name="Freeform 26" id="26"/>
              <p:cNvSpPr/>
              <p:nvPr/>
            </p:nvSpPr>
            <p:spPr>
              <a:xfrm flipH="false" flipV="false" rot="0">
                <a:off x="0" y="685800"/>
                <a:ext cx="27940" cy="213360"/>
              </a:xfrm>
              <a:custGeom>
                <a:avLst/>
                <a:gdLst/>
                <a:ahLst/>
                <a:cxnLst/>
                <a:rect r="r" b="b" t="t" l="l"/>
                <a:pathLst>
                  <a:path h="213360" w="27940">
                    <a:moveTo>
                      <a:pt x="0" y="26670"/>
                    </a:moveTo>
                    <a:lnTo>
                      <a:pt x="0" y="185420"/>
                    </a:lnTo>
                    <a:cubicBezTo>
                      <a:pt x="0" y="200660"/>
                      <a:pt x="12700" y="213360"/>
                      <a:pt x="27940" y="213360"/>
                    </a:cubicBezTo>
                    <a:lnTo>
                      <a:pt x="27940" y="0"/>
                    </a:lnTo>
                    <a:cubicBezTo>
                      <a:pt x="12700" y="0"/>
                      <a:pt x="0" y="11430"/>
                      <a:pt x="0" y="26670"/>
                    </a:cubicBezTo>
                    <a:close/>
                  </a:path>
                </a:pathLst>
              </a:custGeom>
              <a:solidFill>
                <a:srgbClr val="B8B8B8"/>
              </a:solidFill>
            </p:spPr>
          </p:sp>
          <p:sp>
            <p:nvSpPr>
              <p:cNvPr name="Freeform 27" id="27"/>
              <p:cNvSpPr/>
              <p:nvPr/>
            </p:nvSpPr>
            <p:spPr>
              <a:xfrm flipH="false" flipV="false" rot="0">
                <a:off x="0" y="1057910"/>
                <a:ext cx="27940" cy="384810"/>
              </a:xfrm>
              <a:custGeom>
                <a:avLst/>
                <a:gdLst/>
                <a:ahLst/>
                <a:cxnLst/>
                <a:rect r="r" b="b" t="t" l="l"/>
                <a:pathLst>
                  <a:path h="384810" w="27940">
                    <a:moveTo>
                      <a:pt x="0" y="26670"/>
                    </a:moveTo>
                    <a:lnTo>
                      <a:pt x="0" y="356870"/>
                    </a:lnTo>
                    <a:cubicBezTo>
                      <a:pt x="0" y="372110"/>
                      <a:pt x="12700" y="384810"/>
                      <a:pt x="27940" y="384810"/>
                    </a:cubicBezTo>
                    <a:lnTo>
                      <a:pt x="27940" y="0"/>
                    </a:lnTo>
                    <a:cubicBezTo>
                      <a:pt x="12700" y="0"/>
                      <a:pt x="0" y="11430"/>
                      <a:pt x="0" y="26670"/>
                    </a:cubicBezTo>
                    <a:close/>
                  </a:path>
                </a:pathLst>
              </a:custGeom>
              <a:solidFill>
                <a:srgbClr val="B8B8B8"/>
              </a:solidFill>
            </p:spPr>
          </p:sp>
          <p:sp>
            <p:nvSpPr>
              <p:cNvPr name="Freeform 28" id="28"/>
              <p:cNvSpPr/>
              <p:nvPr/>
            </p:nvSpPr>
            <p:spPr>
              <a:xfrm flipH="false" flipV="false" rot="0">
                <a:off x="0" y="1526540"/>
                <a:ext cx="27940" cy="386080"/>
              </a:xfrm>
              <a:custGeom>
                <a:avLst/>
                <a:gdLst/>
                <a:ahLst/>
                <a:cxnLst/>
                <a:rect r="r" b="b" t="t" l="l"/>
                <a:pathLst>
                  <a:path h="386080" w="27940">
                    <a:moveTo>
                      <a:pt x="0" y="27940"/>
                    </a:moveTo>
                    <a:lnTo>
                      <a:pt x="0" y="358140"/>
                    </a:lnTo>
                    <a:cubicBezTo>
                      <a:pt x="0" y="373380"/>
                      <a:pt x="12700" y="386080"/>
                      <a:pt x="27940" y="386080"/>
                    </a:cubicBezTo>
                    <a:lnTo>
                      <a:pt x="27940" y="0"/>
                    </a:lnTo>
                    <a:cubicBezTo>
                      <a:pt x="12700" y="0"/>
                      <a:pt x="0" y="12700"/>
                      <a:pt x="0" y="27940"/>
                    </a:cubicBezTo>
                    <a:close/>
                  </a:path>
                </a:pathLst>
              </a:custGeom>
              <a:solidFill>
                <a:srgbClr val="B8B8B8"/>
              </a:solidFill>
            </p:spPr>
          </p:sp>
          <p:sp>
            <p:nvSpPr>
              <p:cNvPr name="Freeform 29" id="29"/>
              <p:cNvSpPr/>
              <p:nvPr/>
            </p:nvSpPr>
            <p:spPr>
              <a:xfrm flipH="false" flipV="false" rot="0">
                <a:off x="2592070" y="1184910"/>
                <a:ext cx="27940" cy="618490"/>
              </a:xfrm>
              <a:custGeom>
                <a:avLst/>
                <a:gdLst/>
                <a:ahLst/>
                <a:cxnLst/>
                <a:rect r="r" b="b" t="t" l="l"/>
                <a:pathLst>
                  <a:path h="618490" w="27940">
                    <a:moveTo>
                      <a:pt x="0" y="0"/>
                    </a:moveTo>
                    <a:lnTo>
                      <a:pt x="0" y="618490"/>
                    </a:lnTo>
                    <a:cubicBezTo>
                      <a:pt x="15240" y="618490"/>
                      <a:pt x="27940" y="605790"/>
                      <a:pt x="27940" y="590550"/>
                    </a:cubicBezTo>
                    <a:lnTo>
                      <a:pt x="27940" y="27940"/>
                    </a:lnTo>
                    <a:cubicBezTo>
                      <a:pt x="27940" y="12700"/>
                      <a:pt x="15240" y="0"/>
                      <a:pt x="0" y="0"/>
                    </a:cubicBezTo>
                    <a:close/>
                  </a:path>
                </a:pathLst>
              </a:custGeom>
              <a:solidFill>
                <a:srgbClr val="B8B8B8"/>
              </a:solidFill>
            </p:spPr>
          </p:sp>
          <p:sp>
            <p:nvSpPr>
              <p:cNvPr name="Freeform 30" id="30"/>
              <p:cNvSpPr/>
              <p:nvPr/>
            </p:nvSpPr>
            <p:spPr>
              <a:xfrm flipH="false" flipV="false" rot="0">
                <a:off x="27940" y="0"/>
                <a:ext cx="2564130" cy="5182870"/>
              </a:xfrm>
              <a:custGeom>
                <a:avLst/>
                <a:gdLst/>
                <a:ahLst/>
                <a:cxnLst/>
                <a:rect r="r" b="b" t="t" l="l"/>
                <a:pathLst>
                  <a:path h="5182870" w="2564130">
                    <a:moveTo>
                      <a:pt x="2564130" y="1184910"/>
                    </a:moveTo>
                    <a:lnTo>
                      <a:pt x="2564130" y="379730"/>
                    </a:lnTo>
                    <a:cubicBezTo>
                      <a:pt x="2564130" y="353060"/>
                      <a:pt x="2561590" y="327660"/>
                      <a:pt x="2556510" y="303530"/>
                    </a:cubicBezTo>
                    <a:cubicBezTo>
                      <a:pt x="2553970" y="290830"/>
                      <a:pt x="2551430" y="279400"/>
                      <a:pt x="2547620" y="266700"/>
                    </a:cubicBezTo>
                    <a:cubicBezTo>
                      <a:pt x="2542540" y="248920"/>
                      <a:pt x="2534920" y="231140"/>
                      <a:pt x="2527300" y="214630"/>
                    </a:cubicBezTo>
                    <a:cubicBezTo>
                      <a:pt x="2522220" y="203200"/>
                      <a:pt x="2515870" y="193040"/>
                      <a:pt x="2509520" y="182880"/>
                    </a:cubicBezTo>
                    <a:cubicBezTo>
                      <a:pt x="2503170" y="172720"/>
                      <a:pt x="2496820" y="162560"/>
                      <a:pt x="2489200" y="152400"/>
                    </a:cubicBezTo>
                    <a:cubicBezTo>
                      <a:pt x="2477770" y="137160"/>
                      <a:pt x="2466340" y="124460"/>
                      <a:pt x="2453640" y="110490"/>
                    </a:cubicBezTo>
                    <a:cubicBezTo>
                      <a:pt x="2444750" y="101600"/>
                      <a:pt x="2435860" y="93980"/>
                      <a:pt x="2426970" y="86360"/>
                    </a:cubicBezTo>
                    <a:cubicBezTo>
                      <a:pt x="2360930" y="31750"/>
                      <a:pt x="2277110" y="0"/>
                      <a:pt x="2185670" y="0"/>
                    </a:cubicBezTo>
                    <a:lnTo>
                      <a:pt x="379730" y="0"/>
                    </a:lnTo>
                    <a:cubicBezTo>
                      <a:pt x="288290" y="0"/>
                      <a:pt x="203200" y="33020"/>
                      <a:pt x="138430" y="86360"/>
                    </a:cubicBezTo>
                    <a:cubicBezTo>
                      <a:pt x="129540" y="93980"/>
                      <a:pt x="120650" y="102870"/>
                      <a:pt x="111760" y="110490"/>
                    </a:cubicBezTo>
                    <a:cubicBezTo>
                      <a:pt x="99060" y="123190"/>
                      <a:pt x="86360" y="137160"/>
                      <a:pt x="76200" y="152400"/>
                    </a:cubicBezTo>
                    <a:cubicBezTo>
                      <a:pt x="68580" y="162560"/>
                      <a:pt x="62230" y="172720"/>
                      <a:pt x="55880" y="182880"/>
                    </a:cubicBezTo>
                    <a:cubicBezTo>
                      <a:pt x="49530" y="193040"/>
                      <a:pt x="43180" y="204470"/>
                      <a:pt x="38100" y="214630"/>
                    </a:cubicBezTo>
                    <a:cubicBezTo>
                      <a:pt x="29210" y="232410"/>
                      <a:pt x="22860" y="248920"/>
                      <a:pt x="16510" y="266700"/>
                    </a:cubicBezTo>
                    <a:cubicBezTo>
                      <a:pt x="12700" y="279400"/>
                      <a:pt x="10160" y="290830"/>
                      <a:pt x="7620" y="303530"/>
                    </a:cubicBezTo>
                    <a:cubicBezTo>
                      <a:pt x="2540" y="327660"/>
                      <a:pt x="0" y="354330"/>
                      <a:pt x="0" y="379730"/>
                    </a:cubicBezTo>
                    <a:lnTo>
                      <a:pt x="0" y="4803140"/>
                    </a:lnTo>
                    <a:cubicBezTo>
                      <a:pt x="0" y="5012690"/>
                      <a:pt x="170180" y="5182870"/>
                      <a:pt x="379730" y="5182870"/>
                    </a:cubicBezTo>
                    <a:lnTo>
                      <a:pt x="2184400" y="5182870"/>
                    </a:lnTo>
                    <a:cubicBezTo>
                      <a:pt x="2393950" y="5182870"/>
                      <a:pt x="2564130" y="5012690"/>
                      <a:pt x="2564130" y="4803140"/>
                    </a:cubicBezTo>
                    <a:lnTo>
                      <a:pt x="2564130" y="1184910"/>
                    </a:lnTo>
                    <a:close/>
                    <a:moveTo>
                      <a:pt x="2538730" y="1184910"/>
                    </a:moveTo>
                    <a:lnTo>
                      <a:pt x="2538730" y="4804410"/>
                    </a:lnTo>
                    <a:cubicBezTo>
                      <a:pt x="2538730" y="4999990"/>
                      <a:pt x="2379980" y="5158740"/>
                      <a:pt x="2184400" y="5158740"/>
                    </a:cubicBezTo>
                    <a:lnTo>
                      <a:pt x="379730" y="5158740"/>
                    </a:lnTo>
                    <a:cubicBezTo>
                      <a:pt x="184150" y="5158740"/>
                      <a:pt x="25400" y="4999990"/>
                      <a:pt x="25400" y="4804410"/>
                    </a:cubicBezTo>
                    <a:lnTo>
                      <a:pt x="25400" y="381000"/>
                    </a:lnTo>
                    <a:cubicBezTo>
                      <a:pt x="25400" y="184150"/>
                      <a:pt x="184150" y="25400"/>
                      <a:pt x="379730" y="25400"/>
                    </a:cubicBezTo>
                    <a:lnTo>
                      <a:pt x="2184400" y="25400"/>
                    </a:lnTo>
                    <a:cubicBezTo>
                      <a:pt x="2379980" y="25400"/>
                      <a:pt x="2538730" y="184150"/>
                      <a:pt x="2538730" y="379730"/>
                    </a:cubicBezTo>
                    <a:lnTo>
                      <a:pt x="2538730" y="1184910"/>
                    </a:lnTo>
                    <a:close/>
                  </a:path>
                </a:pathLst>
              </a:custGeom>
              <a:solidFill>
                <a:srgbClr val="E9E9E9"/>
              </a:solidFill>
            </p:spPr>
          </p:sp>
        </p:grpSp>
        <p:sp>
          <p:nvSpPr>
            <p:cNvPr name="Freeform 31" id="31"/>
            <p:cNvSpPr/>
            <p:nvPr/>
          </p:nvSpPr>
          <p:spPr>
            <a:xfrm flipH="false" flipV="false" rot="0">
              <a:off x="1060044" y="0"/>
              <a:ext cx="662940" cy="762000"/>
            </a:xfrm>
            <a:custGeom>
              <a:avLst/>
              <a:gdLst/>
              <a:ahLst/>
              <a:cxnLst/>
              <a:rect r="r" b="b" t="t" l="l"/>
              <a:pathLst>
                <a:path h="762000" w="662940">
                  <a:moveTo>
                    <a:pt x="0" y="0"/>
                  </a:moveTo>
                  <a:lnTo>
                    <a:pt x="662940" y="0"/>
                  </a:lnTo>
                  <a:lnTo>
                    <a:pt x="662940" y="762000"/>
                  </a:lnTo>
                  <a:lnTo>
                    <a:pt x="0" y="762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32" id="32"/>
            <p:cNvSpPr txBox="true"/>
            <p:nvPr/>
          </p:nvSpPr>
          <p:spPr>
            <a:xfrm rot="0">
              <a:off x="2040484" y="-102896"/>
              <a:ext cx="3470509" cy="86489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680"/>
                </a:lnSpc>
              </a:pPr>
              <a:r>
                <a:rPr lang="en-US" sz="3786">
                  <a:solidFill>
                    <a:srgbClr val="FFFFFF"/>
                  </a:solidFill>
                  <a:latin typeface="Red Hat Display"/>
                </a:rPr>
                <a:t>Home page</a:t>
              </a: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12331022" y="1340087"/>
            <a:ext cx="4928278" cy="7918138"/>
            <a:chOff x="0" y="0"/>
            <a:chExt cx="6571037" cy="10557517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433654" y="246"/>
              <a:ext cx="1048693" cy="761613"/>
            </a:xfrm>
            <a:custGeom>
              <a:avLst/>
              <a:gdLst/>
              <a:ahLst/>
              <a:cxnLst/>
              <a:rect r="r" b="b" t="t" l="l"/>
              <a:pathLst>
                <a:path h="761613" w="1048693">
                  <a:moveTo>
                    <a:pt x="0" y="0"/>
                  </a:moveTo>
                  <a:lnTo>
                    <a:pt x="1048693" y="0"/>
                  </a:lnTo>
                  <a:lnTo>
                    <a:pt x="1048693" y="761614"/>
                  </a:lnTo>
                  <a:lnTo>
                    <a:pt x="0" y="7616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35" id="35"/>
            <p:cNvSpPr txBox="true"/>
            <p:nvPr/>
          </p:nvSpPr>
          <p:spPr>
            <a:xfrm rot="0">
              <a:off x="1717709" y="-104775"/>
              <a:ext cx="4419674" cy="8667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5680"/>
                </a:lnSpc>
              </a:pPr>
              <a:r>
                <a:rPr lang="en-US" sz="3786">
                  <a:solidFill>
                    <a:srgbClr val="FFFFFF"/>
                  </a:solidFill>
                  <a:latin typeface="Red Hat Display"/>
                </a:rPr>
                <a:t>Tour Personale</a:t>
              </a:r>
            </a:p>
          </p:txBody>
        </p:sp>
        <p:sp>
          <p:nvSpPr>
            <p:cNvPr name="Freeform 36" id="36"/>
            <p:cNvSpPr/>
            <p:nvPr/>
          </p:nvSpPr>
          <p:spPr>
            <a:xfrm flipH="false" flipV="false" rot="0">
              <a:off x="0" y="8775123"/>
              <a:ext cx="6571037" cy="1782394"/>
            </a:xfrm>
            <a:custGeom>
              <a:avLst/>
              <a:gdLst/>
              <a:ahLst/>
              <a:cxnLst/>
              <a:rect r="r" b="b" t="t" l="l"/>
              <a:pathLst>
                <a:path h="1782394" w="6571037">
                  <a:moveTo>
                    <a:pt x="0" y="0"/>
                  </a:moveTo>
                  <a:lnTo>
                    <a:pt x="6571037" y="0"/>
                  </a:lnTo>
                  <a:lnTo>
                    <a:pt x="6571037" y="1782394"/>
                  </a:lnTo>
                  <a:lnTo>
                    <a:pt x="0" y="17823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grpSp>
          <p:nvGrpSpPr>
            <p:cNvPr name="Group 37" id="37"/>
            <p:cNvGrpSpPr>
              <a:grpSpLocks noChangeAspect="true"/>
            </p:cNvGrpSpPr>
            <p:nvPr/>
          </p:nvGrpSpPr>
          <p:grpSpPr>
            <a:xfrm rot="-325893">
              <a:off x="1071555" y="1677816"/>
              <a:ext cx="3939157" cy="7794299"/>
              <a:chOff x="0" y="0"/>
              <a:chExt cx="2620010" cy="5184140"/>
            </a:xfrm>
          </p:grpSpPr>
          <p:sp>
            <p:nvSpPr>
              <p:cNvPr name="Freeform 38" id="38"/>
              <p:cNvSpPr/>
              <p:nvPr/>
            </p:nvSpPr>
            <p:spPr>
              <a:xfrm flipH="false" flipV="false" rot="0">
                <a:off x="53340" y="25400"/>
                <a:ext cx="2513330" cy="5132070"/>
              </a:xfrm>
              <a:custGeom>
                <a:avLst/>
                <a:gdLst/>
                <a:ahLst/>
                <a:cxnLst/>
                <a:rect r="r" b="b" t="t" l="l"/>
                <a:pathLst>
                  <a:path h="5132070" w="2513330">
                    <a:moveTo>
                      <a:pt x="2159000" y="0"/>
                    </a:moveTo>
                    <a:lnTo>
                      <a:pt x="354330" y="0"/>
                    </a:lnTo>
                    <a:cubicBezTo>
                      <a:pt x="158750" y="0"/>
                      <a:pt x="0" y="158750"/>
                      <a:pt x="0" y="354330"/>
                    </a:cubicBezTo>
                    <a:lnTo>
                      <a:pt x="0" y="4777740"/>
                    </a:lnTo>
                    <a:cubicBezTo>
                      <a:pt x="0" y="4973320"/>
                      <a:pt x="158750" y="5132070"/>
                      <a:pt x="354330" y="5132070"/>
                    </a:cubicBezTo>
                    <a:lnTo>
                      <a:pt x="2159000" y="5132070"/>
                    </a:lnTo>
                    <a:cubicBezTo>
                      <a:pt x="2354580" y="5132070"/>
                      <a:pt x="2513330" y="4973320"/>
                      <a:pt x="2513330" y="4777740"/>
                    </a:cubicBezTo>
                    <a:lnTo>
                      <a:pt x="2513330" y="354330"/>
                    </a:lnTo>
                    <a:cubicBezTo>
                      <a:pt x="2513330" y="158750"/>
                      <a:pt x="2354580" y="0"/>
                      <a:pt x="2159000" y="0"/>
                    </a:cubicBezTo>
                    <a:close/>
                    <a:moveTo>
                      <a:pt x="1558290" y="162560"/>
                    </a:moveTo>
                    <a:cubicBezTo>
                      <a:pt x="1576070" y="162560"/>
                      <a:pt x="1590040" y="176530"/>
                      <a:pt x="1590040" y="194310"/>
                    </a:cubicBezTo>
                    <a:cubicBezTo>
                      <a:pt x="1590040" y="212090"/>
                      <a:pt x="1576070" y="226060"/>
                      <a:pt x="1558290" y="226060"/>
                    </a:cubicBezTo>
                    <a:cubicBezTo>
                      <a:pt x="1540510" y="226060"/>
                      <a:pt x="1526540" y="212090"/>
                      <a:pt x="1526540" y="194310"/>
                    </a:cubicBezTo>
                    <a:cubicBezTo>
                      <a:pt x="1526540" y="176530"/>
                      <a:pt x="1541780" y="162560"/>
                      <a:pt x="1558290" y="162560"/>
                    </a:cubicBezTo>
                    <a:close/>
                    <a:moveTo>
                      <a:pt x="1089660" y="172720"/>
                    </a:moveTo>
                    <a:lnTo>
                      <a:pt x="1394460" y="172720"/>
                    </a:lnTo>
                    <a:cubicBezTo>
                      <a:pt x="1405890" y="172720"/>
                      <a:pt x="1416050" y="181610"/>
                      <a:pt x="1416050" y="194310"/>
                    </a:cubicBezTo>
                    <a:cubicBezTo>
                      <a:pt x="1416050" y="207010"/>
                      <a:pt x="1405890" y="215900"/>
                      <a:pt x="1394460" y="215900"/>
                    </a:cubicBezTo>
                    <a:lnTo>
                      <a:pt x="1089660" y="215900"/>
                    </a:lnTo>
                    <a:cubicBezTo>
                      <a:pt x="1078230" y="215900"/>
                      <a:pt x="1068070" y="207010"/>
                      <a:pt x="1068070" y="194310"/>
                    </a:cubicBezTo>
                    <a:cubicBezTo>
                      <a:pt x="1068070" y="181610"/>
                      <a:pt x="1078230" y="172720"/>
                      <a:pt x="1089660" y="172720"/>
                    </a:cubicBezTo>
                    <a:close/>
                    <a:moveTo>
                      <a:pt x="2383790" y="4798060"/>
                    </a:moveTo>
                    <a:cubicBezTo>
                      <a:pt x="2383790" y="4913630"/>
                      <a:pt x="2289810" y="5007610"/>
                      <a:pt x="2174240" y="5007610"/>
                    </a:cubicBezTo>
                    <a:lnTo>
                      <a:pt x="341630" y="5007610"/>
                    </a:lnTo>
                    <a:cubicBezTo>
                      <a:pt x="226060" y="5007610"/>
                      <a:pt x="132080" y="4913630"/>
                      <a:pt x="132080" y="4798060"/>
                    </a:cubicBezTo>
                    <a:lnTo>
                      <a:pt x="132080" y="340360"/>
                    </a:lnTo>
                    <a:cubicBezTo>
                      <a:pt x="132080" y="224790"/>
                      <a:pt x="226060" y="130810"/>
                      <a:pt x="341630" y="130810"/>
                    </a:cubicBezTo>
                    <a:lnTo>
                      <a:pt x="614680" y="130810"/>
                    </a:lnTo>
                    <a:lnTo>
                      <a:pt x="614680" y="187960"/>
                    </a:lnTo>
                    <a:cubicBezTo>
                      <a:pt x="614680" y="252730"/>
                      <a:pt x="668020" y="306070"/>
                      <a:pt x="732790" y="306070"/>
                    </a:cubicBezTo>
                    <a:lnTo>
                      <a:pt x="1783080" y="306070"/>
                    </a:lnTo>
                    <a:cubicBezTo>
                      <a:pt x="1847850" y="306070"/>
                      <a:pt x="1901190" y="252730"/>
                      <a:pt x="1901190" y="187960"/>
                    </a:cubicBezTo>
                    <a:lnTo>
                      <a:pt x="1901190" y="130810"/>
                    </a:lnTo>
                    <a:lnTo>
                      <a:pt x="2172970" y="130810"/>
                    </a:lnTo>
                    <a:cubicBezTo>
                      <a:pt x="2288540" y="130810"/>
                      <a:pt x="2382520" y="224790"/>
                      <a:pt x="2382520" y="340360"/>
                    </a:cubicBezTo>
                    <a:lnTo>
                      <a:pt x="2382520" y="479806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Freeform 39" id="39"/>
              <p:cNvSpPr/>
              <p:nvPr/>
            </p:nvSpPr>
            <p:spPr>
              <a:xfrm flipH="false" flipV="false" rot="0">
                <a:off x="185420" y="156210"/>
                <a:ext cx="2251710" cy="4876800"/>
              </a:xfrm>
              <a:custGeom>
                <a:avLst/>
                <a:gdLst/>
                <a:ahLst/>
                <a:cxnLst/>
                <a:rect r="r" b="b" t="t" l="l"/>
                <a:pathLst>
                  <a:path h="4876800" w="2251710">
                    <a:moveTo>
                      <a:pt x="2040890" y="0"/>
                    </a:moveTo>
                    <a:lnTo>
                      <a:pt x="1769110" y="0"/>
                    </a:lnTo>
                    <a:lnTo>
                      <a:pt x="1769110" y="57150"/>
                    </a:lnTo>
                    <a:cubicBezTo>
                      <a:pt x="1769110" y="121920"/>
                      <a:pt x="1715770" y="175260"/>
                      <a:pt x="1651000" y="175260"/>
                    </a:cubicBezTo>
                    <a:lnTo>
                      <a:pt x="601980" y="175260"/>
                    </a:lnTo>
                    <a:cubicBezTo>
                      <a:pt x="537210" y="175260"/>
                      <a:pt x="483870" y="121920"/>
                      <a:pt x="483870" y="57150"/>
                    </a:cubicBezTo>
                    <a:lnTo>
                      <a:pt x="483870" y="0"/>
                    </a:lnTo>
                    <a:lnTo>
                      <a:pt x="209550" y="0"/>
                    </a:lnTo>
                    <a:cubicBezTo>
                      <a:pt x="93980" y="0"/>
                      <a:pt x="0" y="93980"/>
                      <a:pt x="0" y="209550"/>
                    </a:cubicBezTo>
                    <a:lnTo>
                      <a:pt x="0" y="4667250"/>
                    </a:lnTo>
                    <a:cubicBezTo>
                      <a:pt x="0" y="4782820"/>
                      <a:pt x="93980" y="4876800"/>
                      <a:pt x="209550" y="4876800"/>
                    </a:cubicBezTo>
                    <a:lnTo>
                      <a:pt x="2040890" y="4876800"/>
                    </a:lnTo>
                    <a:cubicBezTo>
                      <a:pt x="2156460" y="4876800"/>
                      <a:pt x="2250440" y="4782820"/>
                      <a:pt x="2250440" y="4667250"/>
                    </a:cubicBezTo>
                    <a:lnTo>
                      <a:pt x="2250440" y="209550"/>
                    </a:lnTo>
                    <a:cubicBezTo>
                      <a:pt x="2251710" y="93980"/>
                      <a:pt x="2157730" y="0"/>
                      <a:pt x="2040890" y="0"/>
                    </a:cubicBezTo>
                    <a:close/>
                  </a:path>
                </a:pathLst>
              </a:custGeom>
              <a:blipFill>
                <a:blip r:embed="rId14"/>
                <a:stretch>
                  <a:fillRect l="-26568" t="0" r="-26568" b="0"/>
                </a:stretch>
              </a:blipFill>
            </p:spPr>
          </p:sp>
          <p:sp>
            <p:nvSpPr>
              <p:cNvPr name="Freeform 40" id="40"/>
              <p:cNvSpPr/>
              <p:nvPr/>
            </p:nvSpPr>
            <p:spPr>
              <a:xfrm flipH="false" flipV="false" rot="0">
                <a:off x="1121410" y="198120"/>
                <a:ext cx="347980" cy="43180"/>
              </a:xfrm>
              <a:custGeom>
                <a:avLst/>
                <a:gdLst/>
                <a:ahLst/>
                <a:cxnLst/>
                <a:rect r="r" b="b" t="t" l="l"/>
                <a:pathLst>
                  <a:path h="43180" w="347980">
                    <a:moveTo>
                      <a:pt x="326390" y="0"/>
                    </a:moveTo>
                    <a:lnTo>
                      <a:pt x="21590" y="0"/>
                    </a:lnTo>
                    <a:cubicBezTo>
                      <a:pt x="10160" y="0"/>
                      <a:pt x="0" y="8890"/>
                      <a:pt x="0" y="21590"/>
                    </a:cubicBezTo>
                    <a:cubicBezTo>
                      <a:pt x="0" y="34290"/>
                      <a:pt x="10160" y="43180"/>
                      <a:pt x="21590" y="43180"/>
                    </a:cubicBezTo>
                    <a:lnTo>
                      <a:pt x="326390" y="43180"/>
                    </a:lnTo>
                    <a:cubicBezTo>
                      <a:pt x="337820" y="43180"/>
                      <a:pt x="347980" y="34290"/>
                      <a:pt x="347980" y="21590"/>
                    </a:cubicBezTo>
                    <a:cubicBezTo>
                      <a:pt x="347980" y="8890"/>
                      <a:pt x="337820" y="0"/>
                      <a:pt x="326390" y="0"/>
                    </a:cubicBezTo>
                    <a:close/>
                  </a:path>
                </a:pathLst>
              </a:custGeom>
              <a:solidFill>
                <a:srgbClr val="606060"/>
              </a:solidFill>
            </p:spPr>
          </p:sp>
          <p:sp>
            <p:nvSpPr>
              <p:cNvPr name="Freeform 41" id="41"/>
              <p:cNvSpPr/>
              <p:nvPr/>
            </p:nvSpPr>
            <p:spPr>
              <a:xfrm flipH="false" flipV="false" rot="0">
                <a:off x="1578312" y="187909"/>
                <a:ext cx="66636" cy="63602"/>
              </a:xfrm>
              <a:custGeom>
                <a:avLst/>
                <a:gdLst/>
                <a:ahLst/>
                <a:cxnLst/>
                <a:rect r="r" b="b" t="t" l="l"/>
                <a:pathLst>
                  <a:path h="63602" w="66636">
                    <a:moveTo>
                      <a:pt x="33318" y="51"/>
                    </a:moveTo>
                    <a:cubicBezTo>
                      <a:pt x="21941" y="0"/>
                      <a:pt x="11406" y="6040"/>
                      <a:pt x="5703" y="15885"/>
                    </a:cubicBezTo>
                    <a:cubicBezTo>
                      <a:pt x="0" y="25729"/>
                      <a:pt x="0" y="37873"/>
                      <a:pt x="5703" y="47717"/>
                    </a:cubicBezTo>
                    <a:cubicBezTo>
                      <a:pt x="11406" y="57562"/>
                      <a:pt x="21941" y="63602"/>
                      <a:pt x="33318" y="63551"/>
                    </a:cubicBezTo>
                    <a:cubicBezTo>
                      <a:pt x="44695" y="63602"/>
                      <a:pt x="55230" y="57562"/>
                      <a:pt x="60933" y="47717"/>
                    </a:cubicBezTo>
                    <a:cubicBezTo>
                      <a:pt x="66636" y="37873"/>
                      <a:pt x="66636" y="25729"/>
                      <a:pt x="60933" y="15885"/>
                    </a:cubicBezTo>
                    <a:cubicBezTo>
                      <a:pt x="55230" y="6040"/>
                      <a:pt x="44695" y="0"/>
                      <a:pt x="33318" y="51"/>
                    </a:cubicBezTo>
                    <a:close/>
                  </a:path>
                </a:pathLst>
              </a:custGeom>
              <a:solidFill>
                <a:srgbClr val="606060"/>
              </a:solidFill>
            </p:spPr>
          </p:sp>
          <p:sp>
            <p:nvSpPr>
              <p:cNvPr name="Freeform 42" id="42"/>
              <p:cNvSpPr/>
              <p:nvPr/>
            </p:nvSpPr>
            <p:spPr>
              <a:xfrm flipH="false" flipV="false" rot="0">
                <a:off x="0" y="685800"/>
                <a:ext cx="27940" cy="213360"/>
              </a:xfrm>
              <a:custGeom>
                <a:avLst/>
                <a:gdLst/>
                <a:ahLst/>
                <a:cxnLst/>
                <a:rect r="r" b="b" t="t" l="l"/>
                <a:pathLst>
                  <a:path h="213360" w="27940">
                    <a:moveTo>
                      <a:pt x="0" y="26670"/>
                    </a:moveTo>
                    <a:lnTo>
                      <a:pt x="0" y="185420"/>
                    </a:lnTo>
                    <a:cubicBezTo>
                      <a:pt x="0" y="200660"/>
                      <a:pt x="12700" y="213360"/>
                      <a:pt x="27940" y="213360"/>
                    </a:cubicBezTo>
                    <a:lnTo>
                      <a:pt x="27940" y="0"/>
                    </a:lnTo>
                    <a:cubicBezTo>
                      <a:pt x="12700" y="0"/>
                      <a:pt x="0" y="11430"/>
                      <a:pt x="0" y="26670"/>
                    </a:cubicBezTo>
                    <a:close/>
                  </a:path>
                </a:pathLst>
              </a:custGeom>
              <a:solidFill>
                <a:srgbClr val="B8B8B8"/>
              </a:solidFill>
            </p:spPr>
          </p:sp>
          <p:sp>
            <p:nvSpPr>
              <p:cNvPr name="Freeform 43" id="43"/>
              <p:cNvSpPr/>
              <p:nvPr/>
            </p:nvSpPr>
            <p:spPr>
              <a:xfrm flipH="false" flipV="false" rot="0">
                <a:off x="0" y="1057910"/>
                <a:ext cx="27940" cy="384810"/>
              </a:xfrm>
              <a:custGeom>
                <a:avLst/>
                <a:gdLst/>
                <a:ahLst/>
                <a:cxnLst/>
                <a:rect r="r" b="b" t="t" l="l"/>
                <a:pathLst>
                  <a:path h="384810" w="27940">
                    <a:moveTo>
                      <a:pt x="0" y="26670"/>
                    </a:moveTo>
                    <a:lnTo>
                      <a:pt x="0" y="356870"/>
                    </a:lnTo>
                    <a:cubicBezTo>
                      <a:pt x="0" y="372110"/>
                      <a:pt x="12700" y="384810"/>
                      <a:pt x="27940" y="384810"/>
                    </a:cubicBezTo>
                    <a:lnTo>
                      <a:pt x="27940" y="0"/>
                    </a:lnTo>
                    <a:cubicBezTo>
                      <a:pt x="12700" y="0"/>
                      <a:pt x="0" y="11430"/>
                      <a:pt x="0" y="26670"/>
                    </a:cubicBezTo>
                    <a:close/>
                  </a:path>
                </a:pathLst>
              </a:custGeom>
              <a:solidFill>
                <a:srgbClr val="B8B8B8"/>
              </a:solidFill>
            </p:spPr>
          </p:sp>
          <p:sp>
            <p:nvSpPr>
              <p:cNvPr name="Freeform 44" id="44"/>
              <p:cNvSpPr/>
              <p:nvPr/>
            </p:nvSpPr>
            <p:spPr>
              <a:xfrm flipH="false" flipV="false" rot="0">
                <a:off x="0" y="1526540"/>
                <a:ext cx="27940" cy="386080"/>
              </a:xfrm>
              <a:custGeom>
                <a:avLst/>
                <a:gdLst/>
                <a:ahLst/>
                <a:cxnLst/>
                <a:rect r="r" b="b" t="t" l="l"/>
                <a:pathLst>
                  <a:path h="386080" w="27940">
                    <a:moveTo>
                      <a:pt x="0" y="27940"/>
                    </a:moveTo>
                    <a:lnTo>
                      <a:pt x="0" y="358140"/>
                    </a:lnTo>
                    <a:cubicBezTo>
                      <a:pt x="0" y="373380"/>
                      <a:pt x="12700" y="386080"/>
                      <a:pt x="27940" y="386080"/>
                    </a:cubicBezTo>
                    <a:lnTo>
                      <a:pt x="27940" y="0"/>
                    </a:lnTo>
                    <a:cubicBezTo>
                      <a:pt x="12700" y="0"/>
                      <a:pt x="0" y="12700"/>
                      <a:pt x="0" y="27940"/>
                    </a:cubicBezTo>
                    <a:close/>
                  </a:path>
                </a:pathLst>
              </a:custGeom>
              <a:solidFill>
                <a:srgbClr val="B8B8B8"/>
              </a:solidFill>
            </p:spPr>
          </p:sp>
          <p:sp>
            <p:nvSpPr>
              <p:cNvPr name="Freeform 45" id="45"/>
              <p:cNvSpPr/>
              <p:nvPr/>
            </p:nvSpPr>
            <p:spPr>
              <a:xfrm flipH="false" flipV="false" rot="0">
                <a:off x="2592070" y="1184910"/>
                <a:ext cx="27940" cy="618490"/>
              </a:xfrm>
              <a:custGeom>
                <a:avLst/>
                <a:gdLst/>
                <a:ahLst/>
                <a:cxnLst/>
                <a:rect r="r" b="b" t="t" l="l"/>
                <a:pathLst>
                  <a:path h="618490" w="27940">
                    <a:moveTo>
                      <a:pt x="0" y="0"/>
                    </a:moveTo>
                    <a:lnTo>
                      <a:pt x="0" y="618490"/>
                    </a:lnTo>
                    <a:cubicBezTo>
                      <a:pt x="15240" y="618490"/>
                      <a:pt x="27940" y="605790"/>
                      <a:pt x="27940" y="590550"/>
                    </a:cubicBezTo>
                    <a:lnTo>
                      <a:pt x="27940" y="27940"/>
                    </a:lnTo>
                    <a:cubicBezTo>
                      <a:pt x="27940" y="12700"/>
                      <a:pt x="15240" y="0"/>
                      <a:pt x="0" y="0"/>
                    </a:cubicBezTo>
                    <a:close/>
                  </a:path>
                </a:pathLst>
              </a:custGeom>
              <a:solidFill>
                <a:srgbClr val="B8B8B8"/>
              </a:solidFill>
            </p:spPr>
          </p:sp>
          <p:sp>
            <p:nvSpPr>
              <p:cNvPr name="Freeform 46" id="46"/>
              <p:cNvSpPr/>
              <p:nvPr/>
            </p:nvSpPr>
            <p:spPr>
              <a:xfrm flipH="false" flipV="false" rot="0">
                <a:off x="27940" y="0"/>
                <a:ext cx="2564130" cy="5182870"/>
              </a:xfrm>
              <a:custGeom>
                <a:avLst/>
                <a:gdLst/>
                <a:ahLst/>
                <a:cxnLst/>
                <a:rect r="r" b="b" t="t" l="l"/>
                <a:pathLst>
                  <a:path h="5182870" w="2564130">
                    <a:moveTo>
                      <a:pt x="2564130" y="1184910"/>
                    </a:moveTo>
                    <a:lnTo>
                      <a:pt x="2564130" y="379730"/>
                    </a:lnTo>
                    <a:cubicBezTo>
                      <a:pt x="2564130" y="353060"/>
                      <a:pt x="2561590" y="327660"/>
                      <a:pt x="2556510" y="303530"/>
                    </a:cubicBezTo>
                    <a:cubicBezTo>
                      <a:pt x="2553970" y="290830"/>
                      <a:pt x="2551430" y="279400"/>
                      <a:pt x="2547620" y="266700"/>
                    </a:cubicBezTo>
                    <a:cubicBezTo>
                      <a:pt x="2542540" y="248920"/>
                      <a:pt x="2534920" y="231140"/>
                      <a:pt x="2527300" y="214630"/>
                    </a:cubicBezTo>
                    <a:cubicBezTo>
                      <a:pt x="2522220" y="203200"/>
                      <a:pt x="2515870" y="193040"/>
                      <a:pt x="2509520" y="182880"/>
                    </a:cubicBezTo>
                    <a:cubicBezTo>
                      <a:pt x="2503170" y="172720"/>
                      <a:pt x="2496820" y="162560"/>
                      <a:pt x="2489200" y="152400"/>
                    </a:cubicBezTo>
                    <a:cubicBezTo>
                      <a:pt x="2477770" y="137160"/>
                      <a:pt x="2466340" y="124460"/>
                      <a:pt x="2453640" y="110490"/>
                    </a:cubicBezTo>
                    <a:cubicBezTo>
                      <a:pt x="2444750" y="101600"/>
                      <a:pt x="2435860" y="93980"/>
                      <a:pt x="2426970" y="86360"/>
                    </a:cubicBezTo>
                    <a:cubicBezTo>
                      <a:pt x="2360930" y="31750"/>
                      <a:pt x="2277110" y="0"/>
                      <a:pt x="2185670" y="0"/>
                    </a:cubicBezTo>
                    <a:lnTo>
                      <a:pt x="379730" y="0"/>
                    </a:lnTo>
                    <a:cubicBezTo>
                      <a:pt x="288290" y="0"/>
                      <a:pt x="203200" y="33020"/>
                      <a:pt x="138430" y="86360"/>
                    </a:cubicBezTo>
                    <a:cubicBezTo>
                      <a:pt x="129540" y="93980"/>
                      <a:pt x="120650" y="102870"/>
                      <a:pt x="111760" y="110490"/>
                    </a:cubicBezTo>
                    <a:cubicBezTo>
                      <a:pt x="99060" y="123190"/>
                      <a:pt x="86360" y="137160"/>
                      <a:pt x="76200" y="152400"/>
                    </a:cubicBezTo>
                    <a:cubicBezTo>
                      <a:pt x="68580" y="162560"/>
                      <a:pt x="62230" y="172720"/>
                      <a:pt x="55880" y="182880"/>
                    </a:cubicBezTo>
                    <a:cubicBezTo>
                      <a:pt x="49530" y="193040"/>
                      <a:pt x="43180" y="204470"/>
                      <a:pt x="38100" y="214630"/>
                    </a:cubicBezTo>
                    <a:cubicBezTo>
                      <a:pt x="29210" y="232410"/>
                      <a:pt x="22860" y="248920"/>
                      <a:pt x="16510" y="266700"/>
                    </a:cubicBezTo>
                    <a:cubicBezTo>
                      <a:pt x="12700" y="279400"/>
                      <a:pt x="10160" y="290830"/>
                      <a:pt x="7620" y="303530"/>
                    </a:cubicBezTo>
                    <a:cubicBezTo>
                      <a:pt x="2540" y="327660"/>
                      <a:pt x="0" y="354330"/>
                      <a:pt x="0" y="379730"/>
                    </a:cubicBezTo>
                    <a:lnTo>
                      <a:pt x="0" y="4803140"/>
                    </a:lnTo>
                    <a:cubicBezTo>
                      <a:pt x="0" y="5012690"/>
                      <a:pt x="170180" y="5182870"/>
                      <a:pt x="379730" y="5182870"/>
                    </a:cubicBezTo>
                    <a:lnTo>
                      <a:pt x="2184400" y="5182870"/>
                    </a:lnTo>
                    <a:cubicBezTo>
                      <a:pt x="2393950" y="5182870"/>
                      <a:pt x="2564130" y="5012690"/>
                      <a:pt x="2564130" y="4803140"/>
                    </a:cubicBezTo>
                    <a:lnTo>
                      <a:pt x="2564130" y="1184910"/>
                    </a:lnTo>
                    <a:close/>
                    <a:moveTo>
                      <a:pt x="2538730" y="1184910"/>
                    </a:moveTo>
                    <a:lnTo>
                      <a:pt x="2538730" y="4804410"/>
                    </a:lnTo>
                    <a:cubicBezTo>
                      <a:pt x="2538730" y="4999990"/>
                      <a:pt x="2379980" y="5158740"/>
                      <a:pt x="2184400" y="5158740"/>
                    </a:cubicBezTo>
                    <a:lnTo>
                      <a:pt x="379730" y="5158740"/>
                    </a:lnTo>
                    <a:cubicBezTo>
                      <a:pt x="184150" y="5158740"/>
                      <a:pt x="25400" y="4999990"/>
                      <a:pt x="25400" y="4804410"/>
                    </a:cubicBezTo>
                    <a:lnTo>
                      <a:pt x="25400" y="381000"/>
                    </a:lnTo>
                    <a:cubicBezTo>
                      <a:pt x="25400" y="184150"/>
                      <a:pt x="184150" y="25400"/>
                      <a:pt x="379730" y="25400"/>
                    </a:cubicBezTo>
                    <a:lnTo>
                      <a:pt x="2184400" y="25400"/>
                    </a:lnTo>
                    <a:cubicBezTo>
                      <a:pt x="2379980" y="25400"/>
                      <a:pt x="2538730" y="184150"/>
                      <a:pt x="2538730" y="379730"/>
                    </a:cubicBezTo>
                    <a:lnTo>
                      <a:pt x="2538730" y="1184910"/>
                    </a:lnTo>
                    <a:close/>
                  </a:path>
                </a:pathLst>
              </a:custGeom>
              <a:solidFill>
                <a:srgbClr val="E9E9E9"/>
              </a:solidFill>
            </p:spPr>
          </p:sp>
        </p:grpSp>
      </p:grpSp>
    </p:spTree>
  </p:cSld>
  <p:clrMapOvr>
    <a:masterClrMapping/>
  </p:clrMapOvr>
  <p:transition spd="fast">
    <p:wipe dir="l"/>
  </p:transition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446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607340">
            <a:off x="3244066" y="5148788"/>
            <a:ext cx="10339280" cy="1785876"/>
          </a:xfrm>
          <a:custGeom>
            <a:avLst/>
            <a:gdLst/>
            <a:ahLst/>
            <a:cxnLst/>
            <a:rect r="r" b="b" t="t" l="l"/>
            <a:pathLst>
              <a:path h="1785876" w="10339280">
                <a:moveTo>
                  <a:pt x="0" y="0"/>
                </a:moveTo>
                <a:lnTo>
                  <a:pt x="10339281" y="0"/>
                </a:lnTo>
                <a:lnTo>
                  <a:pt x="10339281" y="1785876"/>
                </a:lnTo>
                <a:lnTo>
                  <a:pt x="0" y="178587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888870" y="476250"/>
            <a:ext cx="6510260" cy="762000"/>
            <a:chOff x="0" y="0"/>
            <a:chExt cx="8680346" cy="10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166597" cy="1016000"/>
            </a:xfrm>
            <a:custGeom>
              <a:avLst/>
              <a:gdLst/>
              <a:ahLst/>
              <a:cxnLst/>
              <a:rect r="r" b="b" t="t" l="l"/>
              <a:pathLst>
                <a:path h="1016000" w="1166597">
                  <a:moveTo>
                    <a:pt x="0" y="0"/>
                  </a:moveTo>
                  <a:lnTo>
                    <a:pt x="1166597" y="0"/>
                  </a:lnTo>
                  <a:lnTo>
                    <a:pt x="1166597" y="1016000"/>
                  </a:lnTo>
                  <a:lnTo>
                    <a:pt x="0" y="10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5" id="5"/>
            <p:cNvSpPr txBox="true"/>
            <p:nvPr/>
          </p:nvSpPr>
          <p:spPr>
            <a:xfrm rot="0">
              <a:off x="1369804" y="-152400"/>
              <a:ext cx="7310543" cy="11684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500"/>
                </a:lnSpc>
              </a:pPr>
              <a:r>
                <a:rPr lang="en-US" sz="5000">
                  <a:solidFill>
                    <a:srgbClr val="FFFFFF"/>
                  </a:solidFill>
                  <a:latin typeface="Red Hat Display"/>
                </a:rPr>
                <a:t>Assistente Virtuale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6679861" y="2471823"/>
            <a:ext cx="4928278" cy="6786477"/>
            <a:chOff x="0" y="0"/>
            <a:chExt cx="6571037" cy="904863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7266243"/>
              <a:ext cx="6571037" cy="1782394"/>
            </a:xfrm>
            <a:custGeom>
              <a:avLst/>
              <a:gdLst/>
              <a:ahLst/>
              <a:cxnLst/>
              <a:rect r="r" b="b" t="t" l="l"/>
              <a:pathLst>
                <a:path h="1782394" w="6571037">
                  <a:moveTo>
                    <a:pt x="0" y="0"/>
                  </a:moveTo>
                  <a:lnTo>
                    <a:pt x="6571037" y="0"/>
                  </a:lnTo>
                  <a:lnTo>
                    <a:pt x="6571037" y="1782394"/>
                  </a:lnTo>
                  <a:lnTo>
                    <a:pt x="0" y="17823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  <p:grpSp>
          <p:nvGrpSpPr>
            <p:cNvPr name="Group 8" id="8"/>
            <p:cNvGrpSpPr>
              <a:grpSpLocks noChangeAspect="true"/>
            </p:cNvGrpSpPr>
            <p:nvPr/>
          </p:nvGrpSpPr>
          <p:grpSpPr>
            <a:xfrm rot="-325893">
              <a:off x="1071555" y="168936"/>
              <a:ext cx="3939157" cy="7794299"/>
              <a:chOff x="0" y="0"/>
              <a:chExt cx="2620010" cy="5184140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53340" y="25400"/>
                <a:ext cx="2513330" cy="5132070"/>
              </a:xfrm>
              <a:custGeom>
                <a:avLst/>
                <a:gdLst/>
                <a:ahLst/>
                <a:cxnLst/>
                <a:rect r="r" b="b" t="t" l="l"/>
                <a:pathLst>
                  <a:path h="5132070" w="2513330">
                    <a:moveTo>
                      <a:pt x="2159000" y="0"/>
                    </a:moveTo>
                    <a:lnTo>
                      <a:pt x="354330" y="0"/>
                    </a:lnTo>
                    <a:cubicBezTo>
                      <a:pt x="158750" y="0"/>
                      <a:pt x="0" y="158750"/>
                      <a:pt x="0" y="354330"/>
                    </a:cubicBezTo>
                    <a:lnTo>
                      <a:pt x="0" y="4777740"/>
                    </a:lnTo>
                    <a:cubicBezTo>
                      <a:pt x="0" y="4973320"/>
                      <a:pt x="158750" y="5132070"/>
                      <a:pt x="354330" y="5132070"/>
                    </a:cubicBezTo>
                    <a:lnTo>
                      <a:pt x="2159000" y="5132070"/>
                    </a:lnTo>
                    <a:cubicBezTo>
                      <a:pt x="2354580" y="5132070"/>
                      <a:pt x="2513330" y="4973320"/>
                      <a:pt x="2513330" y="4777740"/>
                    </a:cubicBezTo>
                    <a:lnTo>
                      <a:pt x="2513330" y="354330"/>
                    </a:lnTo>
                    <a:cubicBezTo>
                      <a:pt x="2513330" y="158750"/>
                      <a:pt x="2354580" y="0"/>
                      <a:pt x="2159000" y="0"/>
                    </a:cubicBezTo>
                    <a:close/>
                    <a:moveTo>
                      <a:pt x="1558290" y="162560"/>
                    </a:moveTo>
                    <a:cubicBezTo>
                      <a:pt x="1576070" y="162560"/>
                      <a:pt x="1590040" y="176530"/>
                      <a:pt x="1590040" y="194310"/>
                    </a:cubicBezTo>
                    <a:cubicBezTo>
                      <a:pt x="1590040" y="212090"/>
                      <a:pt x="1576070" y="226060"/>
                      <a:pt x="1558290" y="226060"/>
                    </a:cubicBezTo>
                    <a:cubicBezTo>
                      <a:pt x="1540510" y="226060"/>
                      <a:pt x="1526540" y="212090"/>
                      <a:pt x="1526540" y="194310"/>
                    </a:cubicBezTo>
                    <a:cubicBezTo>
                      <a:pt x="1526540" y="176530"/>
                      <a:pt x="1541780" y="162560"/>
                      <a:pt x="1558290" y="162560"/>
                    </a:cubicBezTo>
                    <a:close/>
                    <a:moveTo>
                      <a:pt x="1089660" y="172720"/>
                    </a:moveTo>
                    <a:lnTo>
                      <a:pt x="1394460" y="172720"/>
                    </a:lnTo>
                    <a:cubicBezTo>
                      <a:pt x="1405890" y="172720"/>
                      <a:pt x="1416050" y="181610"/>
                      <a:pt x="1416050" y="194310"/>
                    </a:cubicBezTo>
                    <a:cubicBezTo>
                      <a:pt x="1416050" y="207010"/>
                      <a:pt x="1405890" y="215900"/>
                      <a:pt x="1394460" y="215900"/>
                    </a:cubicBezTo>
                    <a:lnTo>
                      <a:pt x="1089660" y="215900"/>
                    </a:lnTo>
                    <a:cubicBezTo>
                      <a:pt x="1078230" y="215900"/>
                      <a:pt x="1068070" y="207010"/>
                      <a:pt x="1068070" y="194310"/>
                    </a:cubicBezTo>
                    <a:cubicBezTo>
                      <a:pt x="1068070" y="181610"/>
                      <a:pt x="1078230" y="172720"/>
                      <a:pt x="1089660" y="172720"/>
                    </a:cubicBezTo>
                    <a:close/>
                    <a:moveTo>
                      <a:pt x="2383790" y="4798060"/>
                    </a:moveTo>
                    <a:cubicBezTo>
                      <a:pt x="2383790" y="4913630"/>
                      <a:pt x="2289810" y="5007610"/>
                      <a:pt x="2174240" y="5007610"/>
                    </a:cubicBezTo>
                    <a:lnTo>
                      <a:pt x="341630" y="5007610"/>
                    </a:lnTo>
                    <a:cubicBezTo>
                      <a:pt x="226060" y="5007610"/>
                      <a:pt x="132080" y="4913630"/>
                      <a:pt x="132080" y="4798060"/>
                    </a:cubicBezTo>
                    <a:lnTo>
                      <a:pt x="132080" y="340360"/>
                    </a:lnTo>
                    <a:cubicBezTo>
                      <a:pt x="132080" y="224790"/>
                      <a:pt x="226060" y="130810"/>
                      <a:pt x="341630" y="130810"/>
                    </a:cubicBezTo>
                    <a:lnTo>
                      <a:pt x="614680" y="130810"/>
                    </a:lnTo>
                    <a:lnTo>
                      <a:pt x="614680" y="187960"/>
                    </a:lnTo>
                    <a:cubicBezTo>
                      <a:pt x="614680" y="252730"/>
                      <a:pt x="668020" y="306070"/>
                      <a:pt x="732790" y="306070"/>
                    </a:cubicBezTo>
                    <a:lnTo>
                      <a:pt x="1783080" y="306070"/>
                    </a:lnTo>
                    <a:cubicBezTo>
                      <a:pt x="1847850" y="306070"/>
                      <a:pt x="1901190" y="252730"/>
                      <a:pt x="1901190" y="187960"/>
                    </a:cubicBezTo>
                    <a:lnTo>
                      <a:pt x="1901190" y="130810"/>
                    </a:lnTo>
                    <a:lnTo>
                      <a:pt x="2172970" y="130810"/>
                    </a:lnTo>
                    <a:cubicBezTo>
                      <a:pt x="2288540" y="130810"/>
                      <a:pt x="2382520" y="224790"/>
                      <a:pt x="2382520" y="340360"/>
                    </a:cubicBezTo>
                    <a:lnTo>
                      <a:pt x="2382520" y="479806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Freeform 10" id="10"/>
              <p:cNvSpPr/>
              <p:nvPr/>
            </p:nvSpPr>
            <p:spPr>
              <a:xfrm flipH="false" flipV="false" rot="0">
                <a:off x="185420" y="156210"/>
                <a:ext cx="2251710" cy="4876800"/>
              </a:xfrm>
              <a:custGeom>
                <a:avLst/>
                <a:gdLst/>
                <a:ahLst/>
                <a:cxnLst/>
                <a:rect r="r" b="b" t="t" l="l"/>
                <a:pathLst>
                  <a:path h="4876800" w="2251710">
                    <a:moveTo>
                      <a:pt x="2040890" y="0"/>
                    </a:moveTo>
                    <a:lnTo>
                      <a:pt x="1769110" y="0"/>
                    </a:lnTo>
                    <a:lnTo>
                      <a:pt x="1769110" y="57150"/>
                    </a:lnTo>
                    <a:cubicBezTo>
                      <a:pt x="1769110" y="121920"/>
                      <a:pt x="1715770" y="175260"/>
                      <a:pt x="1651000" y="175260"/>
                    </a:cubicBezTo>
                    <a:lnTo>
                      <a:pt x="601980" y="175260"/>
                    </a:lnTo>
                    <a:cubicBezTo>
                      <a:pt x="537210" y="175260"/>
                      <a:pt x="483870" y="121920"/>
                      <a:pt x="483870" y="57150"/>
                    </a:cubicBezTo>
                    <a:lnTo>
                      <a:pt x="483870" y="0"/>
                    </a:lnTo>
                    <a:lnTo>
                      <a:pt x="209550" y="0"/>
                    </a:lnTo>
                    <a:cubicBezTo>
                      <a:pt x="93980" y="0"/>
                      <a:pt x="0" y="93980"/>
                      <a:pt x="0" y="209550"/>
                    </a:cubicBezTo>
                    <a:lnTo>
                      <a:pt x="0" y="4667250"/>
                    </a:lnTo>
                    <a:cubicBezTo>
                      <a:pt x="0" y="4782820"/>
                      <a:pt x="93980" y="4876800"/>
                      <a:pt x="209550" y="4876800"/>
                    </a:cubicBezTo>
                    <a:lnTo>
                      <a:pt x="2040890" y="4876800"/>
                    </a:lnTo>
                    <a:cubicBezTo>
                      <a:pt x="2156460" y="4876800"/>
                      <a:pt x="2250440" y="4782820"/>
                      <a:pt x="2250440" y="4667250"/>
                    </a:cubicBezTo>
                    <a:lnTo>
                      <a:pt x="2250440" y="209550"/>
                    </a:lnTo>
                    <a:cubicBezTo>
                      <a:pt x="2251710" y="93980"/>
                      <a:pt x="2157730" y="0"/>
                      <a:pt x="2040890" y="0"/>
                    </a:cubicBezTo>
                    <a:close/>
                  </a:path>
                </a:pathLst>
              </a:custGeom>
              <a:blipFill>
                <a:blip r:embed="rId8"/>
                <a:stretch>
                  <a:fillRect l="-26568" t="0" r="-26568" b="0"/>
                </a:stretch>
              </a:blipFill>
            </p:spPr>
          </p:sp>
          <p:sp>
            <p:nvSpPr>
              <p:cNvPr name="Freeform 11" id="11"/>
              <p:cNvSpPr/>
              <p:nvPr/>
            </p:nvSpPr>
            <p:spPr>
              <a:xfrm flipH="false" flipV="false" rot="0">
                <a:off x="1121410" y="198120"/>
                <a:ext cx="347980" cy="43180"/>
              </a:xfrm>
              <a:custGeom>
                <a:avLst/>
                <a:gdLst/>
                <a:ahLst/>
                <a:cxnLst/>
                <a:rect r="r" b="b" t="t" l="l"/>
                <a:pathLst>
                  <a:path h="43180" w="347980">
                    <a:moveTo>
                      <a:pt x="326390" y="0"/>
                    </a:moveTo>
                    <a:lnTo>
                      <a:pt x="21590" y="0"/>
                    </a:lnTo>
                    <a:cubicBezTo>
                      <a:pt x="10160" y="0"/>
                      <a:pt x="0" y="8890"/>
                      <a:pt x="0" y="21590"/>
                    </a:cubicBezTo>
                    <a:cubicBezTo>
                      <a:pt x="0" y="34290"/>
                      <a:pt x="10160" y="43180"/>
                      <a:pt x="21590" y="43180"/>
                    </a:cubicBezTo>
                    <a:lnTo>
                      <a:pt x="326390" y="43180"/>
                    </a:lnTo>
                    <a:cubicBezTo>
                      <a:pt x="337820" y="43180"/>
                      <a:pt x="347980" y="34290"/>
                      <a:pt x="347980" y="21590"/>
                    </a:cubicBezTo>
                    <a:cubicBezTo>
                      <a:pt x="347980" y="8890"/>
                      <a:pt x="337820" y="0"/>
                      <a:pt x="326390" y="0"/>
                    </a:cubicBezTo>
                    <a:close/>
                  </a:path>
                </a:pathLst>
              </a:custGeom>
              <a:solidFill>
                <a:srgbClr val="606060"/>
              </a:solidFill>
            </p:spPr>
          </p:sp>
          <p:sp>
            <p:nvSpPr>
              <p:cNvPr name="Freeform 12" id="12"/>
              <p:cNvSpPr/>
              <p:nvPr/>
            </p:nvSpPr>
            <p:spPr>
              <a:xfrm flipH="false" flipV="false" rot="0">
                <a:off x="1578312" y="187909"/>
                <a:ext cx="66636" cy="63602"/>
              </a:xfrm>
              <a:custGeom>
                <a:avLst/>
                <a:gdLst/>
                <a:ahLst/>
                <a:cxnLst/>
                <a:rect r="r" b="b" t="t" l="l"/>
                <a:pathLst>
                  <a:path h="63602" w="66636">
                    <a:moveTo>
                      <a:pt x="33318" y="51"/>
                    </a:moveTo>
                    <a:cubicBezTo>
                      <a:pt x="21941" y="0"/>
                      <a:pt x="11406" y="6040"/>
                      <a:pt x="5703" y="15885"/>
                    </a:cubicBezTo>
                    <a:cubicBezTo>
                      <a:pt x="0" y="25729"/>
                      <a:pt x="0" y="37873"/>
                      <a:pt x="5703" y="47717"/>
                    </a:cubicBezTo>
                    <a:cubicBezTo>
                      <a:pt x="11406" y="57562"/>
                      <a:pt x="21941" y="63602"/>
                      <a:pt x="33318" y="63551"/>
                    </a:cubicBezTo>
                    <a:cubicBezTo>
                      <a:pt x="44695" y="63602"/>
                      <a:pt x="55230" y="57562"/>
                      <a:pt x="60933" y="47717"/>
                    </a:cubicBezTo>
                    <a:cubicBezTo>
                      <a:pt x="66636" y="37873"/>
                      <a:pt x="66636" y="25729"/>
                      <a:pt x="60933" y="15885"/>
                    </a:cubicBezTo>
                    <a:cubicBezTo>
                      <a:pt x="55230" y="6040"/>
                      <a:pt x="44695" y="0"/>
                      <a:pt x="33318" y="51"/>
                    </a:cubicBezTo>
                    <a:close/>
                  </a:path>
                </a:pathLst>
              </a:custGeom>
              <a:solidFill>
                <a:srgbClr val="606060"/>
              </a:solidFill>
            </p:spPr>
          </p:sp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685800"/>
                <a:ext cx="27940" cy="213360"/>
              </a:xfrm>
              <a:custGeom>
                <a:avLst/>
                <a:gdLst/>
                <a:ahLst/>
                <a:cxnLst/>
                <a:rect r="r" b="b" t="t" l="l"/>
                <a:pathLst>
                  <a:path h="213360" w="27940">
                    <a:moveTo>
                      <a:pt x="0" y="26670"/>
                    </a:moveTo>
                    <a:lnTo>
                      <a:pt x="0" y="185420"/>
                    </a:lnTo>
                    <a:cubicBezTo>
                      <a:pt x="0" y="200660"/>
                      <a:pt x="12700" y="213360"/>
                      <a:pt x="27940" y="213360"/>
                    </a:cubicBezTo>
                    <a:lnTo>
                      <a:pt x="27940" y="0"/>
                    </a:lnTo>
                    <a:cubicBezTo>
                      <a:pt x="12700" y="0"/>
                      <a:pt x="0" y="11430"/>
                      <a:pt x="0" y="26670"/>
                    </a:cubicBezTo>
                    <a:close/>
                  </a:path>
                </a:pathLst>
              </a:custGeom>
              <a:solidFill>
                <a:srgbClr val="B8B8B8"/>
              </a:solidFill>
            </p:spPr>
          </p:sp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1057910"/>
                <a:ext cx="27940" cy="384810"/>
              </a:xfrm>
              <a:custGeom>
                <a:avLst/>
                <a:gdLst/>
                <a:ahLst/>
                <a:cxnLst/>
                <a:rect r="r" b="b" t="t" l="l"/>
                <a:pathLst>
                  <a:path h="384810" w="27940">
                    <a:moveTo>
                      <a:pt x="0" y="26670"/>
                    </a:moveTo>
                    <a:lnTo>
                      <a:pt x="0" y="356870"/>
                    </a:lnTo>
                    <a:cubicBezTo>
                      <a:pt x="0" y="372110"/>
                      <a:pt x="12700" y="384810"/>
                      <a:pt x="27940" y="384810"/>
                    </a:cubicBezTo>
                    <a:lnTo>
                      <a:pt x="27940" y="0"/>
                    </a:lnTo>
                    <a:cubicBezTo>
                      <a:pt x="12700" y="0"/>
                      <a:pt x="0" y="11430"/>
                      <a:pt x="0" y="26670"/>
                    </a:cubicBezTo>
                    <a:close/>
                  </a:path>
                </a:pathLst>
              </a:custGeom>
              <a:solidFill>
                <a:srgbClr val="B8B8B8"/>
              </a:solidFill>
            </p:spPr>
          </p:sp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1526540"/>
                <a:ext cx="27940" cy="386080"/>
              </a:xfrm>
              <a:custGeom>
                <a:avLst/>
                <a:gdLst/>
                <a:ahLst/>
                <a:cxnLst/>
                <a:rect r="r" b="b" t="t" l="l"/>
                <a:pathLst>
                  <a:path h="386080" w="27940">
                    <a:moveTo>
                      <a:pt x="0" y="27940"/>
                    </a:moveTo>
                    <a:lnTo>
                      <a:pt x="0" y="358140"/>
                    </a:lnTo>
                    <a:cubicBezTo>
                      <a:pt x="0" y="373380"/>
                      <a:pt x="12700" y="386080"/>
                      <a:pt x="27940" y="386080"/>
                    </a:cubicBezTo>
                    <a:lnTo>
                      <a:pt x="27940" y="0"/>
                    </a:lnTo>
                    <a:cubicBezTo>
                      <a:pt x="12700" y="0"/>
                      <a:pt x="0" y="12700"/>
                      <a:pt x="0" y="27940"/>
                    </a:cubicBezTo>
                    <a:close/>
                  </a:path>
                </a:pathLst>
              </a:custGeom>
              <a:solidFill>
                <a:srgbClr val="B8B8B8"/>
              </a:solidFill>
            </p:spPr>
          </p:sp>
          <p:sp>
            <p:nvSpPr>
              <p:cNvPr name="Freeform 16" id="16"/>
              <p:cNvSpPr/>
              <p:nvPr/>
            </p:nvSpPr>
            <p:spPr>
              <a:xfrm flipH="false" flipV="false" rot="0">
                <a:off x="2592070" y="1184910"/>
                <a:ext cx="27940" cy="618490"/>
              </a:xfrm>
              <a:custGeom>
                <a:avLst/>
                <a:gdLst/>
                <a:ahLst/>
                <a:cxnLst/>
                <a:rect r="r" b="b" t="t" l="l"/>
                <a:pathLst>
                  <a:path h="618490" w="27940">
                    <a:moveTo>
                      <a:pt x="0" y="0"/>
                    </a:moveTo>
                    <a:lnTo>
                      <a:pt x="0" y="618490"/>
                    </a:lnTo>
                    <a:cubicBezTo>
                      <a:pt x="15240" y="618490"/>
                      <a:pt x="27940" y="605790"/>
                      <a:pt x="27940" y="590550"/>
                    </a:cubicBezTo>
                    <a:lnTo>
                      <a:pt x="27940" y="27940"/>
                    </a:lnTo>
                    <a:cubicBezTo>
                      <a:pt x="27940" y="12700"/>
                      <a:pt x="15240" y="0"/>
                      <a:pt x="0" y="0"/>
                    </a:cubicBezTo>
                    <a:close/>
                  </a:path>
                </a:pathLst>
              </a:custGeom>
              <a:solidFill>
                <a:srgbClr val="B8B8B8"/>
              </a:solidFill>
            </p:spPr>
          </p:sp>
          <p:sp>
            <p:nvSpPr>
              <p:cNvPr name="Freeform 17" id="17"/>
              <p:cNvSpPr/>
              <p:nvPr/>
            </p:nvSpPr>
            <p:spPr>
              <a:xfrm flipH="false" flipV="false" rot="0">
                <a:off x="27940" y="0"/>
                <a:ext cx="2564130" cy="5182870"/>
              </a:xfrm>
              <a:custGeom>
                <a:avLst/>
                <a:gdLst/>
                <a:ahLst/>
                <a:cxnLst/>
                <a:rect r="r" b="b" t="t" l="l"/>
                <a:pathLst>
                  <a:path h="5182870" w="2564130">
                    <a:moveTo>
                      <a:pt x="2564130" y="1184910"/>
                    </a:moveTo>
                    <a:lnTo>
                      <a:pt x="2564130" y="379730"/>
                    </a:lnTo>
                    <a:cubicBezTo>
                      <a:pt x="2564130" y="353060"/>
                      <a:pt x="2561590" y="327660"/>
                      <a:pt x="2556510" y="303530"/>
                    </a:cubicBezTo>
                    <a:cubicBezTo>
                      <a:pt x="2553970" y="290830"/>
                      <a:pt x="2551430" y="279400"/>
                      <a:pt x="2547620" y="266700"/>
                    </a:cubicBezTo>
                    <a:cubicBezTo>
                      <a:pt x="2542540" y="248920"/>
                      <a:pt x="2534920" y="231140"/>
                      <a:pt x="2527300" y="214630"/>
                    </a:cubicBezTo>
                    <a:cubicBezTo>
                      <a:pt x="2522220" y="203200"/>
                      <a:pt x="2515870" y="193040"/>
                      <a:pt x="2509520" y="182880"/>
                    </a:cubicBezTo>
                    <a:cubicBezTo>
                      <a:pt x="2503170" y="172720"/>
                      <a:pt x="2496820" y="162560"/>
                      <a:pt x="2489200" y="152400"/>
                    </a:cubicBezTo>
                    <a:cubicBezTo>
                      <a:pt x="2477770" y="137160"/>
                      <a:pt x="2466340" y="124460"/>
                      <a:pt x="2453640" y="110490"/>
                    </a:cubicBezTo>
                    <a:cubicBezTo>
                      <a:pt x="2444750" y="101600"/>
                      <a:pt x="2435860" y="93980"/>
                      <a:pt x="2426970" y="86360"/>
                    </a:cubicBezTo>
                    <a:cubicBezTo>
                      <a:pt x="2360930" y="31750"/>
                      <a:pt x="2277110" y="0"/>
                      <a:pt x="2185670" y="0"/>
                    </a:cubicBezTo>
                    <a:lnTo>
                      <a:pt x="379730" y="0"/>
                    </a:lnTo>
                    <a:cubicBezTo>
                      <a:pt x="288290" y="0"/>
                      <a:pt x="203200" y="33020"/>
                      <a:pt x="138430" y="86360"/>
                    </a:cubicBezTo>
                    <a:cubicBezTo>
                      <a:pt x="129540" y="93980"/>
                      <a:pt x="120650" y="102870"/>
                      <a:pt x="111760" y="110490"/>
                    </a:cubicBezTo>
                    <a:cubicBezTo>
                      <a:pt x="99060" y="123190"/>
                      <a:pt x="86360" y="137160"/>
                      <a:pt x="76200" y="152400"/>
                    </a:cubicBezTo>
                    <a:cubicBezTo>
                      <a:pt x="68580" y="162560"/>
                      <a:pt x="62230" y="172720"/>
                      <a:pt x="55880" y="182880"/>
                    </a:cubicBezTo>
                    <a:cubicBezTo>
                      <a:pt x="49530" y="193040"/>
                      <a:pt x="43180" y="204470"/>
                      <a:pt x="38100" y="214630"/>
                    </a:cubicBezTo>
                    <a:cubicBezTo>
                      <a:pt x="29210" y="232410"/>
                      <a:pt x="22860" y="248920"/>
                      <a:pt x="16510" y="266700"/>
                    </a:cubicBezTo>
                    <a:cubicBezTo>
                      <a:pt x="12700" y="279400"/>
                      <a:pt x="10160" y="290830"/>
                      <a:pt x="7620" y="303530"/>
                    </a:cubicBezTo>
                    <a:cubicBezTo>
                      <a:pt x="2540" y="327660"/>
                      <a:pt x="0" y="354330"/>
                      <a:pt x="0" y="379730"/>
                    </a:cubicBezTo>
                    <a:lnTo>
                      <a:pt x="0" y="4803140"/>
                    </a:lnTo>
                    <a:cubicBezTo>
                      <a:pt x="0" y="5012690"/>
                      <a:pt x="170180" y="5182870"/>
                      <a:pt x="379730" y="5182870"/>
                    </a:cubicBezTo>
                    <a:lnTo>
                      <a:pt x="2184400" y="5182870"/>
                    </a:lnTo>
                    <a:cubicBezTo>
                      <a:pt x="2393950" y="5182870"/>
                      <a:pt x="2564130" y="5012690"/>
                      <a:pt x="2564130" y="4803140"/>
                    </a:cubicBezTo>
                    <a:lnTo>
                      <a:pt x="2564130" y="1184910"/>
                    </a:lnTo>
                    <a:close/>
                    <a:moveTo>
                      <a:pt x="2538730" y="1184910"/>
                    </a:moveTo>
                    <a:lnTo>
                      <a:pt x="2538730" y="4804410"/>
                    </a:lnTo>
                    <a:cubicBezTo>
                      <a:pt x="2538730" y="4999990"/>
                      <a:pt x="2379980" y="5158740"/>
                      <a:pt x="2184400" y="5158740"/>
                    </a:cubicBezTo>
                    <a:lnTo>
                      <a:pt x="379730" y="5158740"/>
                    </a:lnTo>
                    <a:cubicBezTo>
                      <a:pt x="184150" y="5158740"/>
                      <a:pt x="25400" y="4999990"/>
                      <a:pt x="25400" y="4804410"/>
                    </a:cubicBezTo>
                    <a:lnTo>
                      <a:pt x="25400" y="381000"/>
                    </a:lnTo>
                    <a:cubicBezTo>
                      <a:pt x="25400" y="184150"/>
                      <a:pt x="184150" y="25400"/>
                      <a:pt x="379730" y="25400"/>
                    </a:cubicBezTo>
                    <a:lnTo>
                      <a:pt x="2184400" y="25400"/>
                    </a:lnTo>
                    <a:cubicBezTo>
                      <a:pt x="2379980" y="25400"/>
                      <a:pt x="2538730" y="184150"/>
                      <a:pt x="2538730" y="379730"/>
                    </a:cubicBezTo>
                    <a:lnTo>
                      <a:pt x="2538730" y="1184910"/>
                    </a:lnTo>
                    <a:close/>
                  </a:path>
                </a:pathLst>
              </a:custGeom>
              <a:solidFill>
                <a:srgbClr val="E9E9E9"/>
              </a:solidFill>
            </p:spPr>
          </p:sp>
        </p:grpSp>
      </p:grpSp>
      <p:sp>
        <p:nvSpPr>
          <p:cNvPr name="Freeform 18" id="18"/>
          <p:cNvSpPr/>
          <p:nvPr/>
        </p:nvSpPr>
        <p:spPr>
          <a:xfrm flipH="false" flipV="false" rot="-9528677">
            <a:off x="-1926933" y="492685"/>
            <a:ext cx="6206489" cy="1072030"/>
          </a:xfrm>
          <a:custGeom>
            <a:avLst/>
            <a:gdLst/>
            <a:ahLst/>
            <a:cxnLst/>
            <a:rect r="r" b="b" t="t" l="l"/>
            <a:pathLst>
              <a:path h="1072030" w="6206489">
                <a:moveTo>
                  <a:pt x="0" y="0"/>
                </a:moveTo>
                <a:lnTo>
                  <a:pt x="6206488" y="0"/>
                </a:lnTo>
                <a:lnTo>
                  <a:pt x="6206488" y="1072030"/>
                </a:lnTo>
                <a:lnTo>
                  <a:pt x="0" y="10720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9" id="19"/>
          <p:cNvGrpSpPr/>
          <p:nvPr/>
        </p:nvGrpSpPr>
        <p:grpSpPr>
          <a:xfrm rot="0">
            <a:off x="12331022" y="2471823"/>
            <a:ext cx="4928278" cy="6786477"/>
            <a:chOff x="0" y="0"/>
            <a:chExt cx="6571037" cy="9048637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7266243"/>
              <a:ext cx="6571037" cy="1782394"/>
            </a:xfrm>
            <a:custGeom>
              <a:avLst/>
              <a:gdLst/>
              <a:ahLst/>
              <a:cxnLst/>
              <a:rect r="r" b="b" t="t" l="l"/>
              <a:pathLst>
                <a:path h="1782394" w="6571037">
                  <a:moveTo>
                    <a:pt x="0" y="0"/>
                  </a:moveTo>
                  <a:lnTo>
                    <a:pt x="6571037" y="0"/>
                  </a:lnTo>
                  <a:lnTo>
                    <a:pt x="6571037" y="1782394"/>
                  </a:lnTo>
                  <a:lnTo>
                    <a:pt x="0" y="17823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  <p:grpSp>
          <p:nvGrpSpPr>
            <p:cNvPr name="Group 21" id="21"/>
            <p:cNvGrpSpPr>
              <a:grpSpLocks noChangeAspect="true"/>
            </p:cNvGrpSpPr>
            <p:nvPr/>
          </p:nvGrpSpPr>
          <p:grpSpPr>
            <a:xfrm rot="-325893">
              <a:off x="1071555" y="168936"/>
              <a:ext cx="3939157" cy="7794299"/>
              <a:chOff x="0" y="0"/>
              <a:chExt cx="2620010" cy="5184140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53340" y="25400"/>
                <a:ext cx="2513330" cy="5132070"/>
              </a:xfrm>
              <a:custGeom>
                <a:avLst/>
                <a:gdLst/>
                <a:ahLst/>
                <a:cxnLst/>
                <a:rect r="r" b="b" t="t" l="l"/>
                <a:pathLst>
                  <a:path h="5132070" w="2513330">
                    <a:moveTo>
                      <a:pt x="2159000" y="0"/>
                    </a:moveTo>
                    <a:lnTo>
                      <a:pt x="354330" y="0"/>
                    </a:lnTo>
                    <a:cubicBezTo>
                      <a:pt x="158750" y="0"/>
                      <a:pt x="0" y="158750"/>
                      <a:pt x="0" y="354330"/>
                    </a:cubicBezTo>
                    <a:lnTo>
                      <a:pt x="0" y="4777740"/>
                    </a:lnTo>
                    <a:cubicBezTo>
                      <a:pt x="0" y="4973320"/>
                      <a:pt x="158750" y="5132070"/>
                      <a:pt x="354330" y="5132070"/>
                    </a:cubicBezTo>
                    <a:lnTo>
                      <a:pt x="2159000" y="5132070"/>
                    </a:lnTo>
                    <a:cubicBezTo>
                      <a:pt x="2354580" y="5132070"/>
                      <a:pt x="2513330" y="4973320"/>
                      <a:pt x="2513330" y="4777740"/>
                    </a:cubicBezTo>
                    <a:lnTo>
                      <a:pt x="2513330" y="354330"/>
                    </a:lnTo>
                    <a:cubicBezTo>
                      <a:pt x="2513330" y="158750"/>
                      <a:pt x="2354580" y="0"/>
                      <a:pt x="2159000" y="0"/>
                    </a:cubicBezTo>
                    <a:close/>
                    <a:moveTo>
                      <a:pt x="1558290" y="162560"/>
                    </a:moveTo>
                    <a:cubicBezTo>
                      <a:pt x="1576070" y="162560"/>
                      <a:pt x="1590040" y="176530"/>
                      <a:pt x="1590040" y="194310"/>
                    </a:cubicBezTo>
                    <a:cubicBezTo>
                      <a:pt x="1590040" y="212090"/>
                      <a:pt x="1576070" y="226060"/>
                      <a:pt x="1558290" y="226060"/>
                    </a:cubicBezTo>
                    <a:cubicBezTo>
                      <a:pt x="1540510" y="226060"/>
                      <a:pt x="1526540" y="212090"/>
                      <a:pt x="1526540" y="194310"/>
                    </a:cubicBezTo>
                    <a:cubicBezTo>
                      <a:pt x="1526540" y="176530"/>
                      <a:pt x="1541780" y="162560"/>
                      <a:pt x="1558290" y="162560"/>
                    </a:cubicBezTo>
                    <a:close/>
                    <a:moveTo>
                      <a:pt x="1089660" y="172720"/>
                    </a:moveTo>
                    <a:lnTo>
                      <a:pt x="1394460" y="172720"/>
                    </a:lnTo>
                    <a:cubicBezTo>
                      <a:pt x="1405890" y="172720"/>
                      <a:pt x="1416050" y="181610"/>
                      <a:pt x="1416050" y="194310"/>
                    </a:cubicBezTo>
                    <a:cubicBezTo>
                      <a:pt x="1416050" y="207010"/>
                      <a:pt x="1405890" y="215900"/>
                      <a:pt x="1394460" y="215900"/>
                    </a:cubicBezTo>
                    <a:lnTo>
                      <a:pt x="1089660" y="215900"/>
                    </a:lnTo>
                    <a:cubicBezTo>
                      <a:pt x="1078230" y="215900"/>
                      <a:pt x="1068070" y="207010"/>
                      <a:pt x="1068070" y="194310"/>
                    </a:cubicBezTo>
                    <a:cubicBezTo>
                      <a:pt x="1068070" y="181610"/>
                      <a:pt x="1078230" y="172720"/>
                      <a:pt x="1089660" y="172720"/>
                    </a:cubicBezTo>
                    <a:close/>
                    <a:moveTo>
                      <a:pt x="2383790" y="4798060"/>
                    </a:moveTo>
                    <a:cubicBezTo>
                      <a:pt x="2383790" y="4913630"/>
                      <a:pt x="2289810" y="5007610"/>
                      <a:pt x="2174240" y="5007610"/>
                    </a:cubicBezTo>
                    <a:lnTo>
                      <a:pt x="341630" y="5007610"/>
                    </a:lnTo>
                    <a:cubicBezTo>
                      <a:pt x="226060" y="5007610"/>
                      <a:pt x="132080" y="4913630"/>
                      <a:pt x="132080" y="4798060"/>
                    </a:cubicBezTo>
                    <a:lnTo>
                      <a:pt x="132080" y="340360"/>
                    </a:lnTo>
                    <a:cubicBezTo>
                      <a:pt x="132080" y="224790"/>
                      <a:pt x="226060" y="130810"/>
                      <a:pt x="341630" y="130810"/>
                    </a:cubicBezTo>
                    <a:lnTo>
                      <a:pt x="614680" y="130810"/>
                    </a:lnTo>
                    <a:lnTo>
                      <a:pt x="614680" y="187960"/>
                    </a:lnTo>
                    <a:cubicBezTo>
                      <a:pt x="614680" y="252730"/>
                      <a:pt x="668020" y="306070"/>
                      <a:pt x="732790" y="306070"/>
                    </a:cubicBezTo>
                    <a:lnTo>
                      <a:pt x="1783080" y="306070"/>
                    </a:lnTo>
                    <a:cubicBezTo>
                      <a:pt x="1847850" y="306070"/>
                      <a:pt x="1901190" y="252730"/>
                      <a:pt x="1901190" y="187960"/>
                    </a:cubicBezTo>
                    <a:lnTo>
                      <a:pt x="1901190" y="130810"/>
                    </a:lnTo>
                    <a:lnTo>
                      <a:pt x="2172970" y="130810"/>
                    </a:lnTo>
                    <a:cubicBezTo>
                      <a:pt x="2288540" y="130810"/>
                      <a:pt x="2382520" y="224790"/>
                      <a:pt x="2382520" y="340360"/>
                    </a:cubicBezTo>
                    <a:lnTo>
                      <a:pt x="2382520" y="479806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Freeform 23" id="23"/>
              <p:cNvSpPr/>
              <p:nvPr/>
            </p:nvSpPr>
            <p:spPr>
              <a:xfrm flipH="false" flipV="false" rot="0">
                <a:off x="185420" y="156210"/>
                <a:ext cx="2251710" cy="4876800"/>
              </a:xfrm>
              <a:custGeom>
                <a:avLst/>
                <a:gdLst/>
                <a:ahLst/>
                <a:cxnLst/>
                <a:rect r="r" b="b" t="t" l="l"/>
                <a:pathLst>
                  <a:path h="4876800" w="2251710">
                    <a:moveTo>
                      <a:pt x="2040890" y="0"/>
                    </a:moveTo>
                    <a:lnTo>
                      <a:pt x="1769110" y="0"/>
                    </a:lnTo>
                    <a:lnTo>
                      <a:pt x="1769110" y="57150"/>
                    </a:lnTo>
                    <a:cubicBezTo>
                      <a:pt x="1769110" y="121920"/>
                      <a:pt x="1715770" y="175260"/>
                      <a:pt x="1651000" y="175260"/>
                    </a:cubicBezTo>
                    <a:lnTo>
                      <a:pt x="601980" y="175260"/>
                    </a:lnTo>
                    <a:cubicBezTo>
                      <a:pt x="537210" y="175260"/>
                      <a:pt x="483870" y="121920"/>
                      <a:pt x="483870" y="57150"/>
                    </a:cubicBezTo>
                    <a:lnTo>
                      <a:pt x="483870" y="0"/>
                    </a:lnTo>
                    <a:lnTo>
                      <a:pt x="209550" y="0"/>
                    </a:lnTo>
                    <a:cubicBezTo>
                      <a:pt x="93980" y="0"/>
                      <a:pt x="0" y="93980"/>
                      <a:pt x="0" y="209550"/>
                    </a:cubicBezTo>
                    <a:lnTo>
                      <a:pt x="0" y="4667250"/>
                    </a:lnTo>
                    <a:cubicBezTo>
                      <a:pt x="0" y="4782820"/>
                      <a:pt x="93980" y="4876800"/>
                      <a:pt x="209550" y="4876800"/>
                    </a:cubicBezTo>
                    <a:lnTo>
                      <a:pt x="2040890" y="4876800"/>
                    </a:lnTo>
                    <a:cubicBezTo>
                      <a:pt x="2156460" y="4876800"/>
                      <a:pt x="2250440" y="4782820"/>
                      <a:pt x="2250440" y="4667250"/>
                    </a:cubicBezTo>
                    <a:lnTo>
                      <a:pt x="2250440" y="209550"/>
                    </a:lnTo>
                    <a:cubicBezTo>
                      <a:pt x="2251710" y="93980"/>
                      <a:pt x="2157730" y="0"/>
                      <a:pt x="2040890" y="0"/>
                    </a:cubicBezTo>
                    <a:close/>
                  </a:path>
                </a:pathLst>
              </a:custGeom>
              <a:blipFill>
                <a:blip r:embed="rId9"/>
                <a:stretch>
                  <a:fillRect l="-26568" t="0" r="-26568" b="0"/>
                </a:stretch>
              </a:blipFill>
            </p:spPr>
          </p:sp>
          <p:sp>
            <p:nvSpPr>
              <p:cNvPr name="Freeform 24" id="24"/>
              <p:cNvSpPr/>
              <p:nvPr/>
            </p:nvSpPr>
            <p:spPr>
              <a:xfrm flipH="false" flipV="false" rot="0">
                <a:off x="1121410" y="198120"/>
                <a:ext cx="347980" cy="43180"/>
              </a:xfrm>
              <a:custGeom>
                <a:avLst/>
                <a:gdLst/>
                <a:ahLst/>
                <a:cxnLst/>
                <a:rect r="r" b="b" t="t" l="l"/>
                <a:pathLst>
                  <a:path h="43180" w="347980">
                    <a:moveTo>
                      <a:pt x="326390" y="0"/>
                    </a:moveTo>
                    <a:lnTo>
                      <a:pt x="21590" y="0"/>
                    </a:lnTo>
                    <a:cubicBezTo>
                      <a:pt x="10160" y="0"/>
                      <a:pt x="0" y="8890"/>
                      <a:pt x="0" y="21590"/>
                    </a:cubicBezTo>
                    <a:cubicBezTo>
                      <a:pt x="0" y="34290"/>
                      <a:pt x="10160" y="43180"/>
                      <a:pt x="21590" y="43180"/>
                    </a:cubicBezTo>
                    <a:lnTo>
                      <a:pt x="326390" y="43180"/>
                    </a:lnTo>
                    <a:cubicBezTo>
                      <a:pt x="337820" y="43180"/>
                      <a:pt x="347980" y="34290"/>
                      <a:pt x="347980" y="21590"/>
                    </a:cubicBezTo>
                    <a:cubicBezTo>
                      <a:pt x="347980" y="8890"/>
                      <a:pt x="337820" y="0"/>
                      <a:pt x="326390" y="0"/>
                    </a:cubicBezTo>
                    <a:close/>
                  </a:path>
                </a:pathLst>
              </a:custGeom>
              <a:solidFill>
                <a:srgbClr val="606060"/>
              </a:solidFill>
            </p:spPr>
          </p:sp>
          <p:sp>
            <p:nvSpPr>
              <p:cNvPr name="Freeform 25" id="25"/>
              <p:cNvSpPr/>
              <p:nvPr/>
            </p:nvSpPr>
            <p:spPr>
              <a:xfrm flipH="false" flipV="false" rot="0">
                <a:off x="1578312" y="187909"/>
                <a:ext cx="66636" cy="63602"/>
              </a:xfrm>
              <a:custGeom>
                <a:avLst/>
                <a:gdLst/>
                <a:ahLst/>
                <a:cxnLst/>
                <a:rect r="r" b="b" t="t" l="l"/>
                <a:pathLst>
                  <a:path h="63602" w="66636">
                    <a:moveTo>
                      <a:pt x="33318" y="51"/>
                    </a:moveTo>
                    <a:cubicBezTo>
                      <a:pt x="21941" y="0"/>
                      <a:pt x="11406" y="6040"/>
                      <a:pt x="5703" y="15885"/>
                    </a:cubicBezTo>
                    <a:cubicBezTo>
                      <a:pt x="0" y="25729"/>
                      <a:pt x="0" y="37873"/>
                      <a:pt x="5703" y="47717"/>
                    </a:cubicBezTo>
                    <a:cubicBezTo>
                      <a:pt x="11406" y="57562"/>
                      <a:pt x="21941" y="63602"/>
                      <a:pt x="33318" y="63551"/>
                    </a:cubicBezTo>
                    <a:cubicBezTo>
                      <a:pt x="44695" y="63602"/>
                      <a:pt x="55230" y="57562"/>
                      <a:pt x="60933" y="47717"/>
                    </a:cubicBezTo>
                    <a:cubicBezTo>
                      <a:pt x="66636" y="37873"/>
                      <a:pt x="66636" y="25729"/>
                      <a:pt x="60933" y="15885"/>
                    </a:cubicBezTo>
                    <a:cubicBezTo>
                      <a:pt x="55230" y="6040"/>
                      <a:pt x="44695" y="0"/>
                      <a:pt x="33318" y="51"/>
                    </a:cubicBezTo>
                    <a:close/>
                  </a:path>
                </a:pathLst>
              </a:custGeom>
              <a:solidFill>
                <a:srgbClr val="606060"/>
              </a:solidFill>
            </p:spPr>
          </p:sp>
          <p:sp>
            <p:nvSpPr>
              <p:cNvPr name="Freeform 26" id="26"/>
              <p:cNvSpPr/>
              <p:nvPr/>
            </p:nvSpPr>
            <p:spPr>
              <a:xfrm flipH="false" flipV="false" rot="0">
                <a:off x="0" y="685800"/>
                <a:ext cx="27940" cy="213360"/>
              </a:xfrm>
              <a:custGeom>
                <a:avLst/>
                <a:gdLst/>
                <a:ahLst/>
                <a:cxnLst/>
                <a:rect r="r" b="b" t="t" l="l"/>
                <a:pathLst>
                  <a:path h="213360" w="27940">
                    <a:moveTo>
                      <a:pt x="0" y="26670"/>
                    </a:moveTo>
                    <a:lnTo>
                      <a:pt x="0" y="185420"/>
                    </a:lnTo>
                    <a:cubicBezTo>
                      <a:pt x="0" y="200660"/>
                      <a:pt x="12700" y="213360"/>
                      <a:pt x="27940" y="213360"/>
                    </a:cubicBezTo>
                    <a:lnTo>
                      <a:pt x="27940" y="0"/>
                    </a:lnTo>
                    <a:cubicBezTo>
                      <a:pt x="12700" y="0"/>
                      <a:pt x="0" y="11430"/>
                      <a:pt x="0" y="26670"/>
                    </a:cubicBezTo>
                    <a:close/>
                  </a:path>
                </a:pathLst>
              </a:custGeom>
              <a:solidFill>
                <a:srgbClr val="B8B8B8"/>
              </a:solidFill>
            </p:spPr>
          </p:sp>
          <p:sp>
            <p:nvSpPr>
              <p:cNvPr name="Freeform 27" id="27"/>
              <p:cNvSpPr/>
              <p:nvPr/>
            </p:nvSpPr>
            <p:spPr>
              <a:xfrm flipH="false" flipV="false" rot="0">
                <a:off x="0" y="1057910"/>
                <a:ext cx="27940" cy="384810"/>
              </a:xfrm>
              <a:custGeom>
                <a:avLst/>
                <a:gdLst/>
                <a:ahLst/>
                <a:cxnLst/>
                <a:rect r="r" b="b" t="t" l="l"/>
                <a:pathLst>
                  <a:path h="384810" w="27940">
                    <a:moveTo>
                      <a:pt x="0" y="26670"/>
                    </a:moveTo>
                    <a:lnTo>
                      <a:pt x="0" y="356870"/>
                    </a:lnTo>
                    <a:cubicBezTo>
                      <a:pt x="0" y="372110"/>
                      <a:pt x="12700" y="384810"/>
                      <a:pt x="27940" y="384810"/>
                    </a:cubicBezTo>
                    <a:lnTo>
                      <a:pt x="27940" y="0"/>
                    </a:lnTo>
                    <a:cubicBezTo>
                      <a:pt x="12700" y="0"/>
                      <a:pt x="0" y="11430"/>
                      <a:pt x="0" y="26670"/>
                    </a:cubicBezTo>
                    <a:close/>
                  </a:path>
                </a:pathLst>
              </a:custGeom>
              <a:solidFill>
                <a:srgbClr val="B8B8B8"/>
              </a:solidFill>
            </p:spPr>
          </p:sp>
          <p:sp>
            <p:nvSpPr>
              <p:cNvPr name="Freeform 28" id="28"/>
              <p:cNvSpPr/>
              <p:nvPr/>
            </p:nvSpPr>
            <p:spPr>
              <a:xfrm flipH="false" flipV="false" rot="0">
                <a:off x="0" y="1526540"/>
                <a:ext cx="27940" cy="386080"/>
              </a:xfrm>
              <a:custGeom>
                <a:avLst/>
                <a:gdLst/>
                <a:ahLst/>
                <a:cxnLst/>
                <a:rect r="r" b="b" t="t" l="l"/>
                <a:pathLst>
                  <a:path h="386080" w="27940">
                    <a:moveTo>
                      <a:pt x="0" y="27940"/>
                    </a:moveTo>
                    <a:lnTo>
                      <a:pt x="0" y="358140"/>
                    </a:lnTo>
                    <a:cubicBezTo>
                      <a:pt x="0" y="373380"/>
                      <a:pt x="12700" y="386080"/>
                      <a:pt x="27940" y="386080"/>
                    </a:cubicBezTo>
                    <a:lnTo>
                      <a:pt x="27940" y="0"/>
                    </a:lnTo>
                    <a:cubicBezTo>
                      <a:pt x="12700" y="0"/>
                      <a:pt x="0" y="12700"/>
                      <a:pt x="0" y="27940"/>
                    </a:cubicBezTo>
                    <a:close/>
                  </a:path>
                </a:pathLst>
              </a:custGeom>
              <a:solidFill>
                <a:srgbClr val="B8B8B8"/>
              </a:solidFill>
            </p:spPr>
          </p:sp>
          <p:sp>
            <p:nvSpPr>
              <p:cNvPr name="Freeform 29" id="29"/>
              <p:cNvSpPr/>
              <p:nvPr/>
            </p:nvSpPr>
            <p:spPr>
              <a:xfrm flipH="false" flipV="false" rot="0">
                <a:off x="2592070" y="1184910"/>
                <a:ext cx="27940" cy="618490"/>
              </a:xfrm>
              <a:custGeom>
                <a:avLst/>
                <a:gdLst/>
                <a:ahLst/>
                <a:cxnLst/>
                <a:rect r="r" b="b" t="t" l="l"/>
                <a:pathLst>
                  <a:path h="618490" w="27940">
                    <a:moveTo>
                      <a:pt x="0" y="0"/>
                    </a:moveTo>
                    <a:lnTo>
                      <a:pt x="0" y="618490"/>
                    </a:lnTo>
                    <a:cubicBezTo>
                      <a:pt x="15240" y="618490"/>
                      <a:pt x="27940" y="605790"/>
                      <a:pt x="27940" y="590550"/>
                    </a:cubicBezTo>
                    <a:lnTo>
                      <a:pt x="27940" y="27940"/>
                    </a:lnTo>
                    <a:cubicBezTo>
                      <a:pt x="27940" y="12700"/>
                      <a:pt x="15240" y="0"/>
                      <a:pt x="0" y="0"/>
                    </a:cubicBezTo>
                    <a:close/>
                  </a:path>
                </a:pathLst>
              </a:custGeom>
              <a:solidFill>
                <a:srgbClr val="B8B8B8"/>
              </a:solidFill>
            </p:spPr>
          </p:sp>
          <p:sp>
            <p:nvSpPr>
              <p:cNvPr name="Freeform 30" id="30"/>
              <p:cNvSpPr/>
              <p:nvPr/>
            </p:nvSpPr>
            <p:spPr>
              <a:xfrm flipH="false" flipV="false" rot="0">
                <a:off x="27940" y="0"/>
                <a:ext cx="2564130" cy="5182870"/>
              </a:xfrm>
              <a:custGeom>
                <a:avLst/>
                <a:gdLst/>
                <a:ahLst/>
                <a:cxnLst/>
                <a:rect r="r" b="b" t="t" l="l"/>
                <a:pathLst>
                  <a:path h="5182870" w="2564130">
                    <a:moveTo>
                      <a:pt x="2564130" y="1184910"/>
                    </a:moveTo>
                    <a:lnTo>
                      <a:pt x="2564130" y="379730"/>
                    </a:lnTo>
                    <a:cubicBezTo>
                      <a:pt x="2564130" y="353060"/>
                      <a:pt x="2561590" y="327660"/>
                      <a:pt x="2556510" y="303530"/>
                    </a:cubicBezTo>
                    <a:cubicBezTo>
                      <a:pt x="2553970" y="290830"/>
                      <a:pt x="2551430" y="279400"/>
                      <a:pt x="2547620" y="266700"/>
                    </a:cubicBezTo>
                    <a:cubicBezTo>
                      <a:pt x="2542540" y="248920"/>
                      <a:pt x="2534920" y="231140"/>
                      <a:pt x="2527300" y="214630"/>
                    </a:cubicBezTo>
                    <a:cubicBezTo>
                      <a:pt x="2522220" y="203200"/>
                      <a:pt x="2515870" y="193040"/>
                      <a:pt x="2509520" y="182880"/>
                    </a:cubicBezTo>
                    <a:cubicBezTo>
                      <a:pt x="2503170" y="172720"/>
                      <a:pt x="2496820" y="162560"/>
                      <a:pt x="2489200" y="152400"/>
                    </a:cubicBezTo>
                    <a:cubicBezTo>
                      <a:pt x="2477770" y="137160"/>
                      <a:pt x="2466340" y="124460"/>
                      <a:pt x="2453640" y="110490"/>
                    </a:cubicBezTo>
                    <a:cubicBezTo>
                      <a:pt x="2444750" y="101600"/>
                      <a:pt x="2435860" y="93980"/>
                      <a:pt x="2426970" y="86360"/>
                    </a:cubicBezTo>
                    <a:cubicBezTo>
                      <a:pt x="2360930" y="31750"/>
                      <a:pt x="2277110" y="0"/>
                      <a:pt x="2185670" y="0"/>
                    </a:cubicBezTo>
                    <a:lnTo>
                      <a:pt x="379730" y="0"/>
                    </a:lnTo>
                    <a:cubicBezTo>
                      <a:pt x="288290" y="0"/>
                      <a:pt x="203200" y="33020"/>
                      <a:pt x="138430" y="86360"/>
                    </a:cubicBezTo>
                    <a:cubicBezTo>
                      <a:pt x="129540" y="93980"/>
                      <a:pt x="120650" y="102870"/>
                      <a:pt x="111760" y="110490"/>
                    </a:cubicBezTo>
                    <a:cubicBezTo>
                      <a:pt x="99060" y="123190"/>
                      <a:pt x="86360" y="137160"/>
                      <a:pt x="76200" y="152400"/>
                    </a:cubicBezTo>
                    <a:cubicBezTo>
                      <a:pt x="68580" y="162560"/>
                      <a:pt x="62230" y="172720"/>
                      <a:pt x="55880" y="182880"/>
                    </a:cubicBezTo>
                    <a:cubicBezTo>
                      <a:pt x="49530" y="193040"/>
                      <a:pt x="43180" y="204470"/>
                      <a:pt x="38100" y="214630"/>
                    </a:cubicBezTo>
                    <a:cubicBezTo>
                      <a:pt x="29210" y="232410"/>
                      <a:pt x="22860" y="248920"/>
                      <a:pt x="16510" y="266700"/>
                    </a:cubicBezTo>
                    <a:cubicBezTo>
                      <a:pt x="12700" y="279400"/>
                      <a:pt x="10160" y="290830"/>
                      <a:pt x="7620" y="303530"/>
                    </a:cubicBezTo>
                    <a:cubicBezTo>
                      <a:pt x="2540" y="327660"/>
                      <a:pt x="0" y="354330"/>
                      <a:pt x="0" y="379730"/>
                    </a:cubicBezTo>
                    <a:lnTo>
                      <a:pt x="0" y="4803140"/>
                    </a:lnTo>
                    <a:cubicBezTo>
                      <a:pt x="0" y="5012690"/>
                      <a:pt x="170180" y="5182870"/>
                      <a:pt x="379730" y="5182870"/>
                    </a:cubicBezTo>
                    <a:lnTo>
                      <a:pt x="2184400" y="5182870"/>
                    </a:lnTo>
                    <a:cubicBezTo>
                      <a:pt x="2393950" y="5182870"/>
                      <a:pt x="2564130" y="5012690"/>
                      <a:pt x="2564130" y="4803140"/>
                    </a:cubicBezTo>
                    <a:lnTo>
                      <a:pt x="2564130" y="1184910"/>
                    </a:lnTo>
                    <a:close/>
                    <a:moveTo>
                      <a:pt x="2538730" y="1184910"/>
                    </a:moveTo>
                    <a:lnTo>
                      <a:pt x="2538730" y="4804410"/>
                    </a:lnTo>
                    <a:cubicBezTo>
                      <a:pt x="2538730" y="4999990"/>
                      <a:pt x="2379980" y="5158740"/>
                      <a:pt x="2184400" y="5158740"/>
                    </a:cubicBezTo>
                    <a:lnTo>
                      <a:pt x="379730" y="5158740"/>
                    </a:lnTo>
                    <a:cubicBezTo>
                      <a:pt x="184150" y="5158740"/>
                      <a:pt x="25400" y="4999990"/>
                      <a:pt x="25400" y="4804410"/>
                    </a:cubicBezTo>
                    <a:lnTo>
                      <a:pt x="25400" y="381000"/>
                    </a:lnTo>
                    <a:cubicBezTo>
                      <a:pt x="25400" y="184150"/>
                      <a:pt x="184150" y="25400"/>
                      <a:pt x="379730" y="25400"/>
                    </a:cubicBezTo>
                    <a:lnTo>
                      <a:pt x="2184400" y="25400"/>
                    </a:lnTo>
                    <a:cubicBezTo>
                      <a:pt x="2379980" y="25400"/>
                      <a:pt x="2538730" y="184150"/>
                      <a:pt x="2538730" y="379730"/>
                    </a:cubicBezTo>
                    <a:lnTo>
                      <a:pt x="2538730" y="1184910"/>
                    </a:lnTo>
                    <a:close/>
                  </a:path>
                </a:pathLst>
              </a:custGeom>
              <a:solidFill>
                <a:srgbClr val="E9E9E9"/>
              </a:solidFill>
            </p:spPr>
          </p:sp>
        </p:grpSp>
      </p:grpSp>
      <p:sp>
        <p:nvSpPr>
          <p:cNvPr name="Freeform 31" id="31"/>
          <p:cNvSpPr/>
          <p:nvPr/>
        </p:nvSpPr>
        <p:spPr>
          <a:xfrm flipH="false" flipV="false" rot="-467827">
            <a:off x="11782653" y="8643751"/>
            <a:ext cx="8616735" cy="1488345"/>
          </a:xfrm>
          <a:custGeom>
            <a:avLst/>
            <a:gdLst/>
            <a:ahLst/>
            <a:cxnLst/>
            <a:rect r="r" b="b" t="t" l="l"/>
            <a:pathLst>
              <a:path h="1488345" w="8616735">
                <a:moveTo>
                  <a:pt x="0" y="0"/>
                </a:moveTo>
                <a:lnTo>
                  <a:pt x="8616735" y="0"/>
                </a:lnTo>
                <a:lnTo>
                  <a:pt x="8616735" y="1488345"/>
                </a:lnTo>
                <a:lnTo>
                  <a:pt x="0" y="14883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2" id="32"/>
          <p:cNvGrpSpPr/>
          <p:nvPr/>
        </p:nvGrpSpPr>
        <p:grpSpPr>
          <a:xfrm rot="0">
            <a:off x="1028700" y="2471823"/>
            <a:ext cx="4928278" cy="6786477"/>
            <a:chOff x="0" y="0"/>
            <a:chExt cx="6571037" cy="9048637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7266243"/>
              <a:ext cx="6571037" cy="1782394"/>
            </a:xfrm>
            <a:custGeom>
              <a:avLst/>
              <a:gdLst/>
              <a:ahLst/>
              <a:cxnLst/>
              <a:rect r="r" b="b" t="t" l="l"/>
              <a:pathLst>
                <a:path h="1782394" w="6571037">
                  <a:moveTo>
                    <a:pt x="0" y="0"/>
                  </a:moveTo>
                  <a:lnTo>
                    <a:pt x="6571037" y="0"/>
                  </a:lnTo>
                  <a:lnTo>
                    <a:pt x="6571037" y="1782394"/>
                  </a:lnTo>
                  <a:lnTo>
                    <a:pt x="0" y="17823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  <p:grpSp>
          <p:nvGrpSpPr>
            <p:cNvPr name="Group 34" id="34"/>
            <p:cNvGrpSpPr>
              <a:grpSpLocks noChangeAspect="true"/>
            </p:cNvGrpSpPr>
            <p:nvPr/>
          </p:nvGrpSpPr>
          <p:grpSpPr>
            <a:xfrm rot="-325893">
              <a:off x="1071555" y="168936"/>
              <a:ext cx="3939157" cy="7794299"/>
              <a:chOff x="0" y="0"/>
              <a:chExt cx="2620010" cy="5184140"/>
            </a:xfrm>
          </p:grpSpPr>
          <p:sp>
            <p:nvSpPr>
              <p:cNvPr name="Freeform 35" id="35"/>
              <p:cNvSpPr/>
              <p:nvPr/>
            </p:nvSpPr>
            <p:spPr>
              <a:xfrm flipH="false" flipV="false" rot="0">
                <a:off x="53340" y="25400"/>
                <a:ext cx="2513330" cy="5132070"/>
              </a:xfrm>
              <a:custGeom>
                <a:avLst/>
                <a:gdLst/>
                <a:ahLst/>
                <a:cxnLst/>
                <a:rect r="r" b="b" t="t" l="l"/>
                <a:pathLst>
                  <a:path h="5132070" w="2513330">
                    <a:moveTo>
                      <a:pt x="2159000" y="0"/>
                    </a:moveTo>
                    <a:lnTo>
                      <a:pt x="354330" y="0"/>
                    </a:lnTo>
                    <a:cubicBezTo>
                      <a:pt x="158750" y="0"/>
                      <a:pt x="0" y="158750"/>
                      <a:pt x="0" y="354330"/>
                    </a:cubicBezTo>
                    <a:lnTo>
                      <a:pt x="0" y="4777740"/>
                    </a:lnTo>
                    <a:cubicBezTo>
                      <a:pt x="0" y="4973320"/>
                      <a:pt x="158750" y="5132070"/>
                      <a:pt x="354330" y="5132070"/>
                    </a:cubicBezTo>
                    <a:lnTo>
                      <a:pt x="2159000" y="5132070"/>
                    </a:lnTo>
                    <a:cubicBezTo>
                      <a:pt x="2354580" y="5132070"/>
                      <a:pt x="2513330" y="4973320"/>
                      <a:pt x="2513330" y="4777740"/>
                    </a:cubicBezTo>
                    <a:lnTo>
                      <a:pt x="2513330" y="354330"/>
                    </a:lnTo>
                    <a:cubicBezTo>
                      <a:pt x="2513330" y="158750"/>
                      <a:pt x="2354580" y="0"/>
                      <a:pt x="2159000" y="0"/>
                    </a:cubicBezTo>
                    <a:close/>
                    <a:moveTo>
                      <a:pt x="1558290" y="162560"/>
                    </a:moveTo>
                    <a:cubicBezTo>
                      <a:pt x="1576070" y="162560"/>
                      <a:pt x="1590040" y="176530"/>
                      <a:pt x="1590040" y="194310"/>
                    </a:cubicBezTo>
                    <a:cubicBezTo>
                      <a:pt x="1590040" y="212090"/>
                      <a:pt x="1576070" y="226060"/>
                      <a:pt x="1558290" y="226060"/>
                    </a:cubicBezTo>
                    <a:cubicBezTo>
                      <a:pt x="1540510" y="226060"/>
                      <a:pt x="1526540" y="212090"/>
                      <a:pt x="1526540" y="194310"/>
                    </a:cubicBezTo>
                    <a:cubicBezTo>
                      <a:pt x="1526540" y="176530"/>
                      <a:pt x="1541780" y="162560"/>
                      <a:pt x="1558290" y="162560"/>
                    </a:cubicBezTo>
                    <a:close/>
                    <a:moveTo>
                      <a:pt x="1089660" y="172720"/>
                    </a:moveTo>
                    <a:lnTo>
                      <a:pt x="1394460" y="172720"/>
                    </a:lnTo>
                    <a:cubicBezTo>
                      <a:pt x="1405890" y="172720"/>
                      <a:pt x="1416050" y="181610"/>
                      <a:pt x="1416050" y="194310"/>
                    </a:cubicBezTo>
                    <a:cubicBezTo>
                      <a:pt x="1416050" y="207010"/>
                      <a:pt x="1405890" y="215900"/>
                      <a:pt x="1394460" y="215900"/>
                    </a:cubicBezTo>
                    <a:lnTo>
                      <a:pt x="1089660" y="215900"/>
                    </a:lnTo>
                    <a:cubicBezTo>
                      <a:pt x="1078230" y="215900"/>
                      <a:pt x="1068070" y="207010"/>
                      <a:pt x="1068070" y="194310"/>
                    </a:cubicBezTo>
                    <a:cubicBezTo>
                      <a:pt x="1068070" y="181610"/>
                      <a:pt x="1078230" y="172720"/>
                      <a:pt x="1089660" y="172720"/>
                    </a:cubicBezTo>
                    <a:close/>
                    <a:moveTo>
                      <a:pt x="2383790" y="4798060"/>
                    </a:moveTo>
                    <a:cubicBezTo>
                      <a:pt x="2383790" y="4913630"/>
                      <a:pt x="2289810" y="5007610"/>
                      <a:pt x="2174240" y="5007610"/>
                    </a:cubicBezTo>
                    <a:lnTo>
                      <a:pt x="341630" y="5007610"/>
                    </a:lnTo>
                    <a:cubicBezTo>
                      <a:pt x="226060" y="5007610"/>
                      <a:pt x="132080" y="4913630"/>
                      <a:pt x="132080" y="4798060"/>
                    </a:cubicBezTo>
                    <a:lnTo>
                      <a:pt x="132080" y="340360"/>
                    </a:lnTo>
                    <a:cubicBezTo>
                      <a:pt x="132080" y="224790"/>
                      <a:pt x="226060" y="130810"/>
                      <a:pt x="341630" y="130810"/>
                    </a:cubicBezTo>
                    <a:lnTo>
                      <a:pt x="614680" y="130810"/>
                    </a:lnTo>
                    <a:lnTo>
                      <a:pt x="614680" y="187960"/>
                    </a:lnTo>
                    <a:cubicBezTo>
                      <a:pt x="614680" y="252730"/>
                      <a:pt x="668020" y="306070"/>
                      <a:pt x="732790" y="306070"/>
                    </a:cubicBezTo>
                    <a:lnTo>
                      <a:pt x="1783080" y="306070"/>
                    </a:lnTo>
                    <a:cubicBezTo>
                      <a:pt x="1847850" y="306070"/>
                      <a:pt x="1901190" y="252730"/>
                      <a:pt x="1901190" y="187960"/>
                    </a:cubicBezTo>
                    <a:lnTo>
                      <a:pt x="1901190" y="130810"/>
                    </a:lnTo>
                    <a:lnTo>
                      <a:pt x="2172970" y="130810"/>
                    </a:lnTo>
                    <a:cubicBezTo>
                      <a:pt x="2288540" y="130810"/>
                      <a:pt x="2382520" y="224790"/>
                      <a:pt x="2382520" y="340360"/>
                    </a:cubicBezTo>
                    <a:lnTo>
                      <a:pt x="2382520" y="479806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Freeform 36" id="36"/>
              <p:cNvSpPr/>
              <p:nvPr/>
            </p:nvSpPr>
            <p:spPr>
              <a:xfrm flipH="false" flipV="false" rot="0">
                <a:off x="185420" y="156210"/>
                <a:ext cx="2251710" cy="4876800"/>
              </a:xfrm>
              <a:custGeom>
                <a:avLst/>
                <a:gdLst/>
                <a:ahLst/>
                <a:cxnLst/>
                <a:rect r="r" b="b" t="t" l="l"/>
                <a:pathLst>
                  <a:path h="4876800" w="2251710">
                    <a:moveTo>
                      <a:pt x="2040890" y="0"/>
                    </a:moveTo>
                    <a:lnTo>
                      <a:pt x="1769110" y="0"/>
                    </a:lnTo>
                    <a:lnTo>
                      <a:pt x="1769110" y="57150"/>
                    </a:lnTo>
                    <a:cubicBezTo>
                      <a:pt x="1769110" y="121920"/>
                      <a:pt x="1715770" y="175260"/>
                      <a:pt x="1651000" y="175260"/>
                    </a:cubicBezTo>
                    <a:lnTo>
                      <a:pt x="601980" y="175260"/>
                    </a:lnTo>
                    <a:cubicBezTo>
                      <a:pt x="537210" y="175260"/>
                      <a:pt x="483870" y="121920"/>
                      <a:pt x="483870" y="57150"/>
                    </a:cubicBezTo>
                    <a:lnTo>
                      <a:pt x="483870" y="0"/>
                    </a:lnTo>
                    <a:lnTo>
                      <a:pt x="209550" y="0"/>
                    </a:lnTo>
                    <a:cubicBezTo>
                      <a:pt x="93980" y="0"/>
                      <a:pt x="0" y="93980"/>
                      <a:pt x="0" y="209550"/>
                    </a:cubicBezTo>
                    <a:lnTo>
                      <a:pt x="0" y="4667250"/>
                    </a:lnTo>
                    <a:cubicBezTo>
                      <a:pt x="0" y="4782820"/>
                      <a:pt x="93980" y="4876800"/>
                      <a:pt x="209550" y="4876800"/>
                    </a:cubicBezTo>
                    <a:lnTo>
                      <a:pt x="2040890" y="4876800"/>
                    </a:lnTo>
                    <a:cubicBezTo>
                      <a:pt x="2156460" y="4876800"/>
                      <a:pt x="2250440" y="4782820"/>
                      <a:pt x="2250440" y="4667250"/>
                    </a:cubicBezTo>
                    <a:lnTo>
                      <a:pt x="2250440" y="209550"/>
                    </a:lnTo>
                    <a:cubicBezTo>
                      <a:pt x="2251710" y="93980"/>
                      <a:pt x="2157730" y="0"/>
                      <a:pt x="2040890" y="0"/>
                    </a:cubicBezTo>
                    <a:close/>
                  </a:path>
                </a:pathLst>
              </a:custGeom>
              <a:blipFill>
                <a:blip r:embed="rId10"/>
                <a:stretch>
                  <a:fillRect l="-26568" t="0" r="-26568" b="0"/>
                </a:stretch>
              </a:blipFill>
            </p:spPr>
          </p:sp>
          <p:sp>
            <p:nvSpPr>
              <p:cNvPr name="Freeform 37" id="37"/>
              <p:cNvSpPr/>
              <p:nvPr/>
            </p:nvSpPr>
            <p:spPr>
              <a:xfrm flipH="false" flipV="false" rot="0">
                <a:off x="1121410" y="198120"/>
                <a:ext cx="347980" cy="43180"/>
              </a:xfrm>
              <a:custGeom>
                <a:avLst/>
                <a:gdLst/>
                <a:ahLst/>
                <a:cxnLst/>
                <a:rect r="r" b="b" t="t" l="l"/>
                <a:pathLst>
                  <a:path h="43180" w="347980">
                    <a:moveTo>
                      <a:pt x="326390" y="0"/>
                    </a:moveTo>
                    <a:lnTo>
                      <a:pt x="21590" y="0"/>
                    </a:lnTo>
                    <a:cubicBezTo>
                      <a:pt x="10160" y="0"/>
                      <a:pt x="0" y="8890"/>
                      <a:pt x="0" y="21590"/>
                    </a:cubicBezTo>
                    <a:cubicBezTo>
                      <a:pt x="0" y="34290"/>
                      <a:pt x="10160" y="43180"/>
                      <a:pt x="21590" y="43180"/>
                    </a:cubicBezTo>
                    <a:lnTo>
                      <a:pt x="326390" y="43180"/>
                    </a:lnTo>
                    <a:cubicBezTo>
                      <a:pt x="337820" y="43180"/>
                      <a:pt x="347980" y="34290"/>
                      <a:pt x="347980" y="21590"/>
                    </a:cubicBezTo>
                    <a:cubicBezTo>
                      <a:pt x="347980" y="8890"/>
                      <a:pt x="337820" y="0"/>
                      <a:pt x="326390" y="0"/>
                    </a:cubicBezTo>
                    <a:close/>
                  </a:path>
                </a:pathLst>
              </a:custGeom>
              <a:solidFill>
                <a:srgbClr val="606060"/>
              </a:solidFill>
            </p:spPr>
          </p:sp>
          <p:sp>
            <p:nvSpPr>
              <p:cNvPr name="Freeform 38" id="38"/>
              <p:cNvSpPr/>
              <p:nvPr/>
            </p:nvSpPr>
            <p:spPr>
              <a:xfrm flipH="false" flipV="false" rot="0">
                <a:off x="1578312" y="187909"/>
                <a:ext cx="66636" cy="63602"/>
              </a:xfrm>
              <a:custGeom>
                <a:avLst/>
                <a:gdLst/>
                <a:ahLst/>
                <a:cxnLst/>
                <a:rect r="r" b="b" t="t" l="l"/>
                <a:pathLst>
                  <a:path h="63602" w="66636">
                    <a:moveTo>
                      <a:pt x="33318" y="51"/>
                    </a:moveTo>
                    <a:cubicBezTo>
                      <a:pt x="21941" y="0"/>
                      <a:pt x="11406" y="6040"/>
                      <a:pt x="5703" y="15885"/>
                    </a:cubicBezTo>
                    <a:cubicBezTo>
                      <a:pt x="0" y="25729"/>
                      <a:pt x="0" y="37873"/>
                      <a:pt x="5703" y="47717"/>
                    </a:cubicBezTo>
                    <a:cubicBezTo>
                      <a:pt x="11406" y="57562"/>
                      <a:pt x="21941" y="63602"/>
                      <a:pt x="33318" y="63551"/>
                    </a:cubicBezTo>
                    <a:cubicBezTo>
                      <a:pt x="44695" y="63602"/>
                      <a:pt x="55230" y="57562"/>
                      <a:pt x="60933" y="47717"/>
                    </a:cubicBezTo>
                    <a:cubicBezTo>
                      <a:pt x="66636" y="37873"/>
                      <a:pt x="66636" y="25729"/>
                      <a:pt x="60933" y="15885"/>
                    </a:cubicBezTo>
                    <a:cubicBezTo>
                      <a:pt x="55230" y="6040"/>
                      <a:pt x="44695" y="0"/>
                      <a:pt x="33318" y="51"/>
                    </a:cubicBezTo>
                    <a:close/>
                  </a:path>
                </a:pathLst>
              </a:custGeom>
              <a:solidFill>
                <a:srgbClr val="606060"/>
              </a:solidFill>
            </p:spPr>
          </p:sp>
          <p:sp>
            <p:nvSpPr>
              <p:cNvPr name="Freeform 39" id="39"/>
              <p:cNvSpPr/>
              <p:nvPr/>
            </p:nvSpPr>
            <p:spPr>
              <a:xfrm flipH="false" flipV="false" rot="0">
                <a:off x="0" y="685800"/>
                <a:ext cx="27940" cy="213360"/>
              </a:xfrm>
              <a:custGeom>
                <a:avLst/>
                <a:gdLst/>
                <a:ahLst/>
                <a:cxnLst/>
                <a:rect r="r" b="b" t="t" l="l"/>
                <a:pathLst>
                  <a:path h="213360" w="27940">
                    <a:moveTo>
                      <a:pt x="0" y="26670"/>
                    </a:moveTo>
                    <a:lnTo>
                      <a:pt x="0" y="185420"/>
                    </a:lnTo>
                    <a:cubicBezTo>
                      <a:pt x="0" y="200660"/>
                      <a:pt x="12700" y="213360"/>
                      <a:pt x="27940" y="213360"/>
                    </a:cubicBezTo>
                    <a:lnTo>
                      <a:pt x="27940" y="0"/>
                    </a:lnTo>
                    <a:cubicBezTo>
                      <a:pt x="12700" y="0"/>
                      <a:pt x="0" y="11430"/>
                      <a:pt x="0" y="26670"/>
                    </a:cubicBezTo>
                    <a:close/>
                  </a:path>
                </a:pathLst>
              </a:custGeom>
              <a:solidFill>
                <a:srgbClr val="B8B8B8"/>
              </a:solidFill>
            </p:spPr>
          </p:sp>
          <p:sp>
            <p:nvSpPr>
              <p:cNvPr name="Freeform 40" id="40"/>
              <p:cNvSpPr/>
              <p:nvPr/>
            </p:nvSpPr>
            <p:spPr>
              <a:xfrm flipH="false" flipV="false" rot="0">
                <a:off x="0" y="1057910"/>
                <a:ext cx="27940" cy="384810"/>
              </a:xfrm>
              <a:custGeom>
                <a:avLst/>
                <a:gdLst/>
                <a:ahLst/>
                <a:cxnLst/>
                <a:rect r="r" b="b" t="t" l="l"/>
                <a:pathLst>
                  <a:path h="384810" w="27940">
                    <a:moveTo>
                      <a:pt x="0" y="26670"/>
                    </a:moveTo>
                    <a:lnTo>
                      <a:pt x="0" y="356870"/>
                    </a:lnTo>
                    <a:cubicBezTo>
                      <a:pt x="0" y="372110"/>
                      <a:pt x="12700" y="384810"/>
                      <a:pt x="27940" y="384810"/>
                    </a:cubicBezTo>
                    <a:lnTo>
                      <a:pt x="27940" y="0"/>
                    </a:lnTo>
                    <a:cubicBezTo>
                      <a:pt x="12700" y="0"/>
                      <a:pt x="0" y="11430"/>
                      <a:pt x="0" y="26670"/>
                    </a:cubicBezTo>
                    <a:close/>
                  </a:path>
                </a:pathLst>
              </a:custGeom>
              <a:solidFill>
                <a:srgbClr val="B8B8B8"/>
              </a:solidFill>
            </p:spPr>
          </p:sp>
          <p:sp>
            <p:nvSpPr>
              <p:cNvPr name="Freeform 41" id="41"/>
              <p:cNvSpPr/>
              <p:nvPr/>
            </p:nvSpPr>
            <p:spPr>
              <a:xfrm flipH="false" flipV="false" rot="0">
                <a:off x="0" y="1526540"/>
                <a:ext cx="27940" cy="386080"/>
              </a:xfrm>
              <a:custGeom>
                <a:avLst/>
                <a:gdLst/>
                <a:ahLst/>
                <a:cxnLst/>
                <a:rect r="r" b="b" t="t" l="l"/>
                <a:pathLst>
                  <a:path h="386080" w="27940">
                    <a:moveTo>
                      <a:pt x="0" y="27940"/>
                    </a:moveTo>
                    <a:lnTo>
                      <a:pt x="0" y="358140"/>
                    </a:lnTo>
                    <a:cubicBezTo>
                      <a:pt x="0" y="373380"/>
                      <a:pt x="12700" y="386080"/>
                      <a:pt x="27940" y="386080"/>
                    </a:cubicBezTo>
                    <a:lnTo>
                      <a:pt x="27940" y="0"/>
                    </a:lnTo>
                    <a:cubicBezTo>
                      <a:pt x="12700" y="0"/>
                      <a:pt x="0" y="12700"/>
                      <a:pt x="0" y="27940"/>
                    </a:cubicBezTo>
                    <a:close/>
                  </a:path>
                </a:pathLst>
              </a:custGeom>
              <a:solidFill>
                <a:srgbClr val="B8B8B8"/>
              </a:solidFill>
            </p:spPr>
          </p:sp>
          <p:sp>
            <p:nvSpPr>
              <p:cNvPr name="Freeform 42" id="42"/>
              <p:cNvSpPr/>
              <p:nvPr/>
            </p:nvSpPr>
            <p:spPr>
              <a:xfrm flipH="false" flipV="false" rot="0">
                <a:off x="2592070" y="1184910"/>
                <a:ext cx="27940" cy="618490"/>
              </a:xfrm>
              <a:custGeom>
                <a:avLst/>
                <a:gdLst/>
                <a:ahLst/>
                <a:cxnLst/>
                <a:rect r="r" b="b" t="t" l="l"/>
                <a:pathLst>
                  <a:path h="618490" w="27940">
                    <a:moveTo>
                      <a:pt x="0" y="0"/>
                    </a:moveTo>
                    <a:lnTo>
                      <a:pt x="0" y="618490"/>
                    </a:lnTo>
                    <a:cubicBezTo>
                      <a:pt x="15240" y="618490"/>
                      <a:pt x="27940" y="605790"/>
                      <a:pt x="27940" y="590550"/>
                    </a:cubicBezTo>
                    <a:lnTo>
                      <a:pt x="27940" y="27940"/>
                    </a:lnTo>
                    <a:cubicBezTo>
                      <a:pt x="27940" y="12700"/>
                      <a:pt x="15240" y="0"/>
                      <a:pt x="0" y="0"/>
                    </a:cubicBezTo>
                    <a:close/>
                  </a:path>
                </a:pathLst>
              </a:custGeom>
              <a:solidFill>
                <a:srgbClr val="B8B8B8"/>
              </a:solidFill>
            </p:spPr>
          </p:sp>
          <p:sp>
            <p:nvSpPr>
              <p:cNvPr name="Freeform 43" id="43"/>
              <p:cNvSpPr/>
              <p:nvPr/>
            </p:nvSpPr>
            <p:spPr>
              <a:xfrm flipH="false" flipV="false" rot="0">
                <a:off x="27940" y="0"/>
                <a:ext cx="2564130" cy="5182870"/>
              </a:xfrm>
              <a:custGeom>
                <a:avLst/>
                <a:gdLst/>
                <a:ahLst/>
                <a:cxnLst/>
                <a:rect r="r" b="b" t="t" l="l"/>
                <a:pathLst>
                  <a:path h="5182870" w="2564130">
                    <a:moveTo>
                      <a:pt x="2564130" y="1184910"/>
                    </a:moveTo>
                    <a:lnTo>
                      <a:pt x="2564130" y="379730"/>
                    </a:lnTo>
                    <a:cubicBezTo>
                      <a:pt x="2564130" y="353060"/>
                      <a:pt x="2561590" y="327660"/>
                      <a:pt x="2556510" y="303530"/>
                    </a:cubicBezTo>
                    <a:cubicBezTo>
                      <a:pt x="2553970" y="290830"/>
                      <a:pt x="2551430" y="279400"/>
                      <a:pt x="2547620" y="266700"/>
                    </a:cubicBezTo>
                    <a:cubicBezTo>
                      <a:pt x="2542540" y="248920"/>
                      <a:pt x="2534920" y="231140"/>
                      <a:pt x="2527300" y="214630"/>
                    </a:cubicBezTo>
                    <a:cubicBezTo>
                      <a:pt x="2522220" y="203200"/>
                      <a:pt x="2515870" y="193040"/>
                      <a:pt x="2509520" y="182880"/>
                    </a:cubicBezTo>
                    <a:cubicBezTo>
                      <a:pt x="2503170" y="172720"/>
                      <a:pt x="2496820" y="162560"/>
                      <a:pt x="2489200" y="152400"/>
                    </a:cubicBezTo>
                    <a:cubicBezTo>
                      <a:pt x="2477770" y="137160"/>
                      <a:pt x="2466340" y="124460"/>
                      <a:pt x="2453640" y="110490"/>
                    </a:cubicBezTo>
                    <a:cubicBezTo>
                      <a:pt x="2444750" y="101600"/>
                      <a:pt x="2435860" y="93980"/>
                      <a:pt x="2426970" y="86360"/>
                    </a:cubicBezTo>
                    <a:cubicBezTo>
                      <a:pt x="2360930" y="31750"/>
                      <a:pt x="2277110" y="0"/>
                      <a:pt x="2185670" y="0"/>
                    </a:cubicBezTo>
                    <a:lnTo>
                      <a:pt x="379730" y="0"/>
                    </a:lnTo>
                    <a:cubicBezTo>
                      <a:pt x="288290" y="0"/>
                      <a:pt x="203200" y="33020"/>
                      <a:pt x="138430" y="86360"/>
                    </a:cubicBezTo>
                    <a:cubicBezTo>
                      <a:pt x="129540" y="93980"/>
                      <a:pt x="120650" y="102870"/>
                      <a:pt x="111760" y="110490"/>
                    </a:cubicBezTo>
                    <a:cubicBezTo>
                      <a:pt x="99060" y="123190"/>
                      <a:pt x="86360" y="137160"/>
                      <a:pt x="76200" y="152400"/>
                    </a:cubicBezTo>
                    <a:cubicBezTo>
                      <a:pt x="68580" y="162560"/>
                      <a:pt x="62230" y="172720"/>
                      <a:pt x="55880" y="182880"/>
                    </a:cubicBezTo>
                    <a:cubicBezTo>
                      <a:pt x="49530" y="193040"/>
                      <a:pt x="43180" y="204470"/>
                      <a:pt x="38100" y="214630"/>
                    </a:cubicBezTo>
                    <a:cubicBezTo>
                      <a:pt x="29210" y="232410"/>
                      <a:pt x="22860" y="248920"/>
                      <a:pt x="16510" y="266700"/>
                    </a:cubicBezTo>
                    <a:cubicBezTo>
                      <a:pt x="12700" y="279400"/>
                      <a:pt x="10160" y="290830"/>
                      <a:pt x="7620" y="303530"/>
                    </a:cubicBezTo>
                    <a:cubicBezTo>
                      <a:pt x="2540" y="327660"/>
                      <a:pt x="0" y="354330"/>
                      <a:pt x="0" y="379730"/>
                    </a:cubicBezTo>
                    <a:lnTo>
                      <a:pt x="0" y="4803140"/>
                    </a:lnTo>
                    <a:cubicBezTo>
                      <a:pt x="0" y="5012690"/>
                      <a:pt x="170180" y="5182870"/>
                      <a:pt x="379730" y="5182870"/>
                    </a:cubicBezTo>
                    <a:lnTo>
                      <a:pt x="2184400" y="5182870"/>
                    </a:lnTo>
                    <a:cubicBezTo>
                      <a:pt x="2393950" y="5182870"/>
                      <a:pt x="2564130" y="5012690"/>
                      <a:pt x="2564130" y="4803140"/>
                    </a:cubicBezTo>
                    <a:lnTo>
                      <a:pt x="2564130" y="1184910"/>
                    </a:lnTo>
                    <a:close/>
                    <a:moveTo>
                      <a:pt x="2538730" y="1184910"/>
                    </a:moveTo>
                    <a:lnTo>
                      <a:pt x="2538730" y="4804410"/>
                    </a:lnTo>
                    <a:cubicBezTo>
                      <a:pt x="2538730" y="4999990"/>
                      <a:pt x="2379980" y="5158740"/>
                      <a:pt x="2184400" y="5158740"/>
                    </a:cubicBezTo>
                    <a:lnTo>
                      <a:pt x="379730" y="5158740"/>
                    </a:lnTo>
                    <a:cubicBezTo>
                      <a:pt x="184150" y="5158740"/>
                      <a:pt x="25400" y="4999990"/>
                      <a:pt x="25400" y="4804410"/>
                    </a:cubicBezTo>
                    <a:lnTo>
                      <a:pt x="25400" y="381000"/>
                    </a:lnTo>
                    <a:cubicBezTo>
                      <a:pt x="25400" y="184150"/>
                      <a:pt x="184150" y="25400"/>
                      <a:pt x="379730" y="25400"/>
                    </a:cubicBezTo>
                    <a:lnTo>
                      <a:pt x="2184400" y="25400"/>
                    </a:lnTo>
                    <a:cubicBezTo>
                      <a:pt x="2379980" y="25400"/>
                      <a:pt x="2538730" y="184150"/>
                      <a:pt x="2538730" y="379730"/>
                    </a:cubicBezTo>
                    <a:lnTo>
                      <a:pt x="2538730" y="1184910"/>
                    </a:lnTo>
                    <a:close/>
                  </a:path>
                </a:pathLst>
              </a:custGeom>
              <a:solidFill>
                <a:srgbClr val="E9E9E9"/>
              </a:solidFill>
            </p:spPr>
          </p:sp>
        </p:grpSp>
      </p:grpSp>
    </p:spTree>
  </p:cSld>
  <p:clrMapOvr>
    <a:masterClrMapping/>
  </p:clrMapOvr>
  <p:transition spd="fast">
    <p:wipe dir="u"/>
  </p:transition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446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26890" y="7732800"/>
            <a:ext cx="5536296" cy="2346005"/>
          </a:xfrm>
          <a:custGeom>
            <a:avLst/>
            <a:gdLst/>
            <a:ahLst/>
            <a:cxnLst/>
            <a:rect r="r" b="b" t="t" l="l"/>
            <a:pathLst>
              <a:path h="2346005" w="5536296">
                <a:moveTo>
                  <a:pt x="0" y="0"/>
                </a:moveTo>
                <a:lnTo>
                  <a:pt x="5536296" y="0"/>
                </a:lnTo>
                <a:lnTo>
                  <a:pt x="5536296" y="2346005"/>
                </a:lnTo>
                <a:lnTo>
                  <a:pt x="0" y="23460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238392" y="238952"/>
            <a:ext cx="2507294" cy="2247162"/>
          </a:xfrm>
          <a:custGeom>
            <a:avLst/>
            <a:gdLst/>
            <a:ahLst/>
            <a:cxnLst/>
            <a:rect r="r" b="b" t="t" l="l"/>
            <a:pathLst>
              <a:path h="2247162" w="2507294">
                <a:moveTo>
                  <a:pt x="0" y="0"/>
                </a:moveTo>
                <a:lnTo>
                  <a:pt x="2507294" y="0"/>
                </a:lnTo>
                <a:lnTo>
                  <a:pt x="2507294" y="2247163"/>
                </a:lnTo>
                <a:lnTo>
                  <a:pt x="0" y="224716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945372" y="385762"/>
            <a:ext cx="6397256" cy="1285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199"/>
              </a:lnSpc>
              <a:spcBef>
                <a:spcPct val="0"/>
              </a:spcBef>
            </a:pPr>
            <a:r>
              <a:rPr lang="en-US" sz="8499" spc="-84">
                <a:solidFill>
                  <a:srgbClr val="FFFFFF"/>
                </a:solidFill>
                <a:latin typeface="Red Hat Display Bold"/>
              </a:rPr>
              <a:t>Web scraper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028700" y="3480700"/>
            <a:ext cx="3243892" cy="952500"/>
          </a:xfrm>
          <a:custGeom>
            <a:avLst/>
            <a:gdLst/>
            <a:ahLst/>
            <a:cxnLst/>
            <a:rect r="r" b="b" t="t" l="l"/>
            <a:pathLst>
              <a:path h="952500" w="3243892">
                <a:moveTo>
                  <a:pt x="0" y="0"/>
                </a:moveTo>
                <a:lnTo>
                  <a:pt x="3243892" y="0"/>
                </a:lnTo>
                <a:lnTo>
                  <a:pt x="3243892" y="952500"/>
                </a:lnTo>
                <a:lnTo>
                  <a:pt x="0" y="9525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4375" t="-10930" r="-5806" b="-1415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936271" y="6763635"/>
            <a:ext cx="1428750" cy="1428750"/>
          </a:xfrm>
          <a:custGeom>
            <a:avLst/>
            <a:gdLst/>
            <a:ahLst/>
            <a:cxnLst/>
            <a:rect r="r" b="b" t="t" l="l"/>
            <a:pathLst>
              <a:path h="1428750" w="1428750">
                <a:moveTo>
                  <a:pt x="0" y="0"/>
                </a:moveTo>
                <a:lnTo>
                  <a:pt x="1428750" y="0"/>
                </a:lnTo>
                <a:lnTo>
                  <a:pt x="1428750" y="1428750"/>
                </a:lnTo>
                <a:lnTo>
                  <a:pt x="0" y="142875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876800" y="2871100"/>
            <a:ext cx="12382500" cy="2114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Red Hat Display"/>
              </a:rPr>
              <a:t>Il web scraper per estrarre informazioni sui ristoranti di Salerno da TripAdvisor è stato creato in Python utilizzando la libreria Selenium. La combinazione di Python e Selenium offre flessibilità e automazione per ottenere varie informazioni sui ristoranti.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876800" y="5296785"/>
            <a:ext cx="12382500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Red Hat Display"/>
              </a:rPr>
              <a:t>Al momento, la tecnologia è stata impiegata per popolare il database iniziale e per futuri inserimenti automatici di locali da parte degli esercenti.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876800" y="6658860"/>
            <a:ext cx="12382500" cy="1581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Red Hat Display"/>
              </a:rPr>
              <a:t>Per migliorare i dati raccolti, è stato utilizzato un algoritmo di geocoding basato su Geoapify per convertire gli indirizzi dei ristoranti in coordinate geografiche.</a:t>
            </a:r>
          </a:p>
        </p:txBody>
      </p:sp>
    </p:spTree>
  </p:cSld>
  <p:clrMapOvr>
    <a:masterClrMapping/>
  </p:clrMapOvr>
  <p:transition spd="fast">
    <p:wipe dir="u"/>
  </p:transition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446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607340">
            <a:off x="3244066" y="5148788"/>
            <a:ext cx="10339280" cy="1785876"/>
          </a:xfrm>
          <a:custGeom>
            <a:avLst/>
            <a:gdLst/>
            <a:ahLst/>
            <a:cxnLst/>
            <a:rect r="r" b="b" t="t" l="l"/>
            <a:pathLst>
              <a:path h="1785876" w="10339280">
                <a:moveTo>
                  <a:pt x="0" y="0"/>
                </a:moveTo>
                <a:lnTo>
                  <a:pt x="10339281" y="0"/>
                </a:lnTo>
                <a:lnTo>
                  <a:pt x="10339281" y="1785876"/>
                </a:lnTo>
                <a:lnTo>
                  <a:pt x="0" y="178587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679353" y="2471823"/>
            <a:ext cx="4928278" cy="6786477"/>
            <a:chOff x="0" y="0"/>
            <a:chExt cx="6571037" cy="904863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7266243"/>
              <a:ext cx="6571037" cy="1782394"/>
            </a:xfrm>
            <a:custGeom>
              <a:avLst/>
              <a:gdLst/>
              <a:ahLst/>
              <a:cxnLst/>
              <a:rect r="r" b="b" t="t" l="l"/>
              <a:pathLst>
                <a:path h="1782394" w="6571037">
                  <a:moveTo>
                    <a:pt x="0" y="0"/>
                  </a:moveTo>
                  <a:lnTo>
                    <a:pt x="6571037" y="0"/>
                  </a:lnTo>
                  <a:lnTo>
                    <a:pt x="6571037" y="1782394"/>
                  </a:lnTo>
                  <a:lnTo>
                    <a:pt x="0" y="17823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grpSp>
          <p:nvGrpSpPr>
            <p:cNvPr name="Group 5" id="5"/>
            <p:cNvGrpSpPr>
              <a:grpSpLocks noChangeAspect="true"/>
            </p:cNvGrpSpPr>
            <p:nvPr/>
          </p:nvGrpSpPr>
          <p:grpSpPr>
            <a:xfrm rot="-325893">
              <a:off x="1071555" y="168936"/>
              <a:ext cx="3939157" cy="7794299"/>
              <a:chOff x="0" y="0"/>
              <a:chExt cx="2620010" cy="518414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53340" y="25400"/>
                <a:ext cx="2513330" cy="5132070"/>
              </a:xfrm>
              <a:custGeom>
                <a:avLst/>
                <a:gdLst/>
                <a:ahLst/>
                <a:cxnLst/>
                <a:rect r="r" b="b" t="t" l="l"/>
                <a:pathLst>
                  <a:path h="5132070" w="2513330">
                    <a:moveTo>
                      <a:pt x="2159000" y="0"/>
                    </a:moveTo>
                    <a:lnTo>
                      <a:pt x="354330" y="0"/>
                    </a:lnTo>
                    <a:cubicBezTo>
                      <a:pt x="158750" y="0"/>
                      <a:pt x="0" y="158750"/>
                      <a:pt x="0" y="354330"/>
                    </a:cubicBezTo>
                    <a:lnTo>
                      <a:pt x="0" y="4777740"/>
                    </a:lnTo>
                    <a:cubicBezTo>
                      <a:pt x="0" y="4973320"/>
                      <a:pt x="158750" y="5132070"/>
                      <a:pt x="354330" y="5132070"/>
                    </a:cubicBezTo>
                    <a:lnTo>
                      <a:pt x="2159000" y="5132070"/>
                    </a:lnTo>
                    <a:cubicBezTo>
                      <a:pt x="2354580" y="5132070"/>
                      <a:pt x="2513330" y="4973320"/>
                      <a:pt x="2513330" y="4777740"/>
                    </a:cubicBezTo>
                    <a:lnTo>
                      <a:pt x="2513330" y="354330"/>
                    </a:lnTo>
                    <a:cubicBezTo>
                      <a:pt x="2513330" y="158750"/>
                      <a:pt x="2354580" y="0"/>
                      <a:pt x="2159000" y="0"/>
                    </a:cubicBezTo>
                    <a:close/>
                    <a:moveTo>
                      <a:pt x="1558290" y="162560"/>
                    </a:moveTo>
                    <a:cubicBezTo>
                      <a:pt x="1576070" y="162560"/>
                      <a:pt x="1590040" y="176530"/>
                      <a:pt x="1590040" y="194310"/>
                    </a:cubicBezTo>
                    <a:cubicBezTo>
                      <a:pt x="1590040" y="212090"/>
                      <a:pt x="1576070" y="226060"/>
                      <a:pt x="1558290" y="226060"/>
                    </a:cubicBezTo>
                    <a:cubicBezTo>
                      <a:pt x="1540510" y="226060"/>
                      <a:pt x="1526540" y="212090"/>
                      <a:pt x="1526540" y="194310"/>
                    </a:cubicBezTo>
                    <a:cubicBezTo>
                      <a:pt x="1526540" y="176530"/>
                      <a:pt x="1541780" y="162560"/>
                      <a:pt x="1558290" y="162560"/>
                    </a:cubicBezTo>
                    <a:close/>
                    <a:moveTo>
                      <a:pt x="1089660" y="172720"/>
                    </a:moveTo>
                    <a:lnTo>
                      <a:pt x="1394460" y="172720"/>
                    </a:lnTo>
                    <a:cubicBezTo>
                      <a:pt x="1405890" y="172720"/>
                      <a:pt x="1416050" y="181610"/>
                      <a:pt x="1416050" y="194310"/>
                    </a:cubicBezTo>
                    <a:cubicBezTo>
                      <a:pt x="1416050" y="207010"/>
                      <a:pt x="1405890" y="215900"/>
                      <a:pt x="1394460" y="215900"/>
                    </a:cubicBezTo>
                    <a:lnTo>
                      <a:pt x="1089660" y="215900"/>
                    </a:lnTo>
                    <a:cubicBezTo>
                      <a:pt x="1078230" y="215900"/>
                      <a:pt x="1068070" y="207010"/>
                      <a:pt x="1068070" y="194310"/>
                    </a:cubicBezTo>
                    <a:cubicBezTo>
                      <a:pt x="1068070" y="181610"/>
                      <a:pt x="1078230" y="172720"/>
                      <a:pt x="1089660" y="172720"/>
                    </a:cubicBezTo>
                    <a:close/>
                    <a:moveTo>
                      <a:pt x="2383790" y="4798060"/>
                    </a:moveTo>
                    <a:cubicBezTo>
                      <a:pt x="2383790" y="4913630"/>
                      <a:pt x="2289810" y="5007610"/>
                      <a:pt x="2174240" y="5007610"/>
                    </a:cubicBezTo>
                    <a:lnTo>
                      <a:pt x="341630" y="5007610"/>
                    </a:lnTo>
                    <a:cubicBezTo>
                      <a:pt x="226060" y="5007610"/>
                      <a:pt x="132080" y="4913630"/>
                      <a:pt x="132080" y="4798060"/>
                    </a:cubicBezTo>
                    <a:lnTo>
                      <a:pt x="132080" y="340360"/>
                    </a:lnTo>
                    <a:cubicBezTo>
                      <a:pt x="132080" y="224790"/>
                      <a:pt x="226060" y="130810"/>
                      <a:pt x="341630" y="130810"/>
                    </a:cubicBezTo>
                    <a:lnTo>
                      <a:pt x="614680" y="130810"/>
                    </a:lnTo>
                    <a:lnTo>
                      <a:pt x="614680" y="187960"/>
                    </a:lnTo>
                    <a:cubicBezTo>
                      <a:pt x="614680" y="252730"/>
                      <a:pt x="668020" y="306070"/>
                      <a:pt x="732790" y="306070"/>
                    </a:cubicBezTo>
                    <a:lnTo>
                      <a:pt x="1783080" y="306070"/>
                    </a:lnTo>
                    <a:cubicBezTo>
                      <a:pt x="1847850" y="306070"/>
                      <a:pt x="1901190" y="252730"/>
                      <a:pt x="1901190" y="187960"/>
                    </a:cubicBezTo>
                    <a:lnTo>
                      <a:pt x="1901190" y="130810"/>
                    </a:lnTo>
                    <a:lnTo>
                      <a:pt x="2172970" y="130810"/>
                    </a:lnTo>
                    <a:cubicBezTo>
                      <a:pt x="2288540" y="130810"/>
                      <a:pt x="2382520" y="224790"/>
                      <a:pt x="2382520" y="340360"/>
                    </a:cubicBezTo>
                    <a:lnTo>
                      <a:pt x="2382520" y="479806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Freeform 7" id="7"/>
              <p:cNvSpPr/>
              <p:nvPr/>
            </p:nvSpPr>
            <p:spPr>
              <a:xfrm flipH="false" flipV="false" rot="0">
                <a:off x="185420" y="156210"/>
                <a:ext cx="2251710" cy="4876800"/>
              </a:xfrm>
              <a:custGeom>
                <a:avLst/>
                <a:gdLst/>
                <a:ahLst/>
                <a:cxnLst/>
                <a:rect r="r" b="b" t="t" l="l"/>
                <a:pathLst>
                  <a:path h="4876800" w="2251710">
                    <a:moveTo>
                      <a:pt x="2040890" y="0"/>
                    </a:moveTo>
                    <a:lnTo>
                      <a:pt x="1769110" y="0"/>
                    </a:lnTo>
                    <a:lnTo>
                      <a:pt x="1769110" y="57150"/>
                    </a:lnTo>
                    <a:cubicBezTo>
                      <a:pt x="1769110" y="121920"/>
                      <a:pt x="1715770" y="175260"/>
                      <a:pt x="1651000" y="175260"/>
                    </a:cubicBezTo>
                    <a:lnTo>
                      <a:pt x="601980" y="175260"/>
                    </a:lnTo>
                    <a:cubicBezTo>
                      <a:pt x="537210" y="175260"/>
                      <a:pt x="483870" y="121920"/>
                      <a:pt x="483870" y="57150"/>
                    </a:cubicBezTo>
                    <a:lnTo>
                      <a:pt x="483870" y="0"/>
                    </a:lnTo>
                    <a:lnTo>
                      <a:pt x="209550" y="0"/>
                    </a:lnTo>
                    <a:cubicBezTo>
                      <a:pt x="93980" y="0"/>
                      <a:pt x="0" y="93980"/>
                      <a:pt x="0" y="209550"/>
                    </a:cubicBezTo>
                    <a:lnTo>
                      <a:pt x="0" y="4667250"/>
                    </a:lnTo>
                    <a:cubicBezTo>
                      <a:pt x="0" y="4782820"/>
                      <a:pt x="93980" y="4876800"/>
                      <a:pt x="209550" y="4876800"/>
                    </a:cubicBezTo>
                    <a:lnTo>
                      <a:pt x="2040890" y="4876800"/>
                    </a:lnTo>
                    <a:cubicBezTo>
                      <a:pt x="2156460" y="4876800"/>
                      <a:pt x="2250440" y="4782820"/>
                      <a:pt x="2250440" y="4667250"/>
                    </a:cubicBezTo>
                    <a:lnTo>
                      <a:pt x="2250440" y="209550"/>
                    </a:lnTo>
                    <a:cubicBezTo>
                      <a:pt x="2251710" y="93980"/>
                      <a:pt x="2157730" y="0"/>
                      <a:pt x="2040890" y="0"/>
                    </a:cubicBezTo>
                    <a:close/>
                  </a:path>
                </a:pathLst>
              </a:custGeom>
              <a:blipFill>
                <a:blip r:embed="rId6"/>
                <a:stretch>
                  <a:fillRect l="-26568" t="0" r="-26568" b="0"/>
                </a:stretch>
              </a:blipFill>
            </p:spPr>
          </p:sp>
          <p:sp>
            <p:nvSpPr>
              <p:cNvPr name="Freeform 8" id="8"/>
              <p:cNvSpPr/>
              <p:nvPr/>
            </p:nvSpPr>
            <p:spPr>
              <a:xfrm flipH="false" flipV="false" rot="0">
                <a:off x="1121410" y="198120"/>
                <a:ext cx="347980" cy="43180"/>
              </a:xfrm>
              <a:custGeom>
                <a:avLst/>
                <a:gdLst/>
                <a:ahLst/>
                <a:cxnLst/>
                <a:rect r="r" b="b" t="t" l="l"/>
                <a:pathLst>
                  <a:path h="43180" w="347980">
                    <a:moveTo>
                      <a:pt x="326390" y="0"/>
                    </a:moveTo>
                    <a:lnTo>
                      <a:pt x="21590" y="0"/>
                    </a:lnTo>
                    <a:cubicBezTo>
                      <a:pt x="10160" y="0"/>
                      <a:pt x="0" y="8890"/>
                      <a:pt x="0" y="21590"/>
                    </a:cubicBezTo>
                    <a:cubicBezTo>
                      <a:pt x="0" y="34290"/>
                      <a:pt x="10160" y="43180"/>
                      <a:pt x="21590" y="43180"/>
                    </a:cubicBezTo>
                    <a:lnTo>
                      <a:pt x="326390" y="43180"/>
                    </a:lnTo>
                    <a:cubicBezTo>
                      <a:pt x="337820" y="43180"/>
                      <a:pt x="347980" y="34290"/>
                      <a:pt x="347980" y="21590"/>
                    </a:cubicBezTo>
                    <a:cubicBezTo>
                      <a:pt x="347980" y="8890"/>
                      <a:pt x="337820" y="0"/>
                      <a:pt x="326390" y="0"/>
                    </a:cubicBezTo>
                    <a:close/>
                  </a:path>
                </a:pathLst>
              </a:custGeom>
              <a:solidFill>
                <a:srgbClr val="606060"/>
              </a:solidFill>
            </p:spPr>
          </p:sp>
          <p:sp>
            <p:nvSpPr>
              <p:cNvPr name="Freeform 9" id="9"/>
              <p:cNvSpPr/>
              <p:nvPr/>
            </p:nvSpPr>
            <p:spPr>
              <a:xfrm flipH="false" flipV="false" rot="0">
                <a:off x="1578312" y="187909"/>
                <a:ext cx="66636" cy="63602"/>
              </a:xfrm>
              <a:custGeom>
                <a:avLst/>
                <a:gdLst/>
                <a:ahLst/>
                <a:cxnLst/>
                <a:rect r="r" b="b" t="t" l="l"/>
                <a:pathLst>
                  <a:path h="63602" w="66636">
                    <a:moveTo>
                      <a:pt x="33318" y="51"/>
                    </a:moveTo>
                    <a:cubicBezTo>
                      <a:pt x="21941" y="0"/>
                      <a:pt x="11406" y="6040"/>
                      <a:pt x="5703" y="15885"/>
                    </a:cubicBezTo>
                    <a:cubicBezTo>
                      <a:pt x="0" y="25729"/>
                      <a:pt x="0" y="37873"/>
                      <a:pt x="5703" y="47717"/>
                    </a:cubicBezTo>
                    <a:cubicBezTo>
                      <a:pt x="11406" y="57562"/>
                      <a:pt x="21941" y="63602"/>
                      <a:pt x="33318" y="63551"/>
                    </a:cubicBezTo>
                    <a:cubicBezTo>
                      <a:pt x="44695" y="63602"/>
                      <a:pt x="55230" y="57562"/>
                      <a:pt x="60933" y="47717"/>
                    </a:cubicBezTo>
                    <a:cubicBezTo>
                      <a:pt x="66636" y="37873"/>
                      <a:pt x="66636" y="25729"/>
                      <a:pt x="60933" y="15885"/>
                    </a:cubicBezTo>
                    <a:cubicBezTo>
                      <a:pt x="55230" y="6040"/>
                      <a:pt x="44695" y="0"/>
                      <a:pt x="33318" y="51"/>
                    </a:cubicBezTo>
                    <a:close/>
                  </a:path>
                </a:pathLst>
              </a:custGeom>
              <a:solidFill>
                <a:srgbClr val="606060"/>
              </a:solidFill>
            </p:spPr>
          </p:sp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685800"/>
                <a:ext cx="27940" cy="213360"/>
              </a:xfrm>
              <a:custGeom>
                <a:avLst/>
                <a:gdLst/>
                <a:ahLst/>
                <a:cxnLst/>
                <a:rect r="r" b="b" t="t" l="l"/>
                <a:pathLst>
                  <a:path h="213360" w="27940">
                    <a:moveTo>
                      <a:pt x="0" y="26670"/>
                    </a:moveTo>
                    <a:lnTo>
                      <a:pt x="0" y="185420"/>
                    </a:lnTo>
                    <a:cubicBezTo>
                      <a:pt x="0" y="200660"/>
                      <a:pt x="12700" y="213360"/>
                      <a:pt x="27940" y="213360"/>
                    </a:cubicBezTo>
                    <a:lnTo>
                      <a:pt x="27940" y="0"/>
                    </a:lnTo>
                    <a:cubicBezTo>
                      <a:pt x="12700" y="0"/>
                      <a:pt x="0" y="11430"/>
                      <a:pt x="0" y="26670"/>
                    </a:cubicBezTo>
                    <a:close/>
                  </a:path>
                </a:pathLst>
              </a:custGeom>
              <a:solidFill>
                <a:srgbClr val="B8B8B8"/>
              </a:solidFill>
            </p:spPr>
          </p:sp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1057910"/>
                <a:ext cx="27940" cy="384810"/>
              </a:xfrm>
              <a:custGeom>
                <a:avLst/>
                <a:gdLst/>
                <a:ahLst/>
                <a:cxnLst/>
                <a:rect r="r" b="b" t="t" l="l"/>
                <a:pathLst>
                  <a:path h="384810" w="27940">
                    <a:moveTo>
                      <a:pt x="0" y="26670"/>
                    </a:moveTo>
                    <a:lnTo>
                      <a:pt x="0" y="356870"/>
                    </a:lnTo>
                    <a:cubicBezTo>
                      <a:pt x="0" y="372110"/>
                      <a:pt x="12700" y="384810"/>
                      <a:pt x="27940" y="384810"/>
                    </a:cubicBezTo>
                    <a:lnTo>
                      <a:pt x="27940" y="0"/>
                    </a:lnTo>
                    <a:cubicBezTo>
                      <a:pt x="12700" y="0"/>
                      <a:pt x="0" y="11430"/>
                      <a:pt x="0" y="26670"/>
                    </a:cubicBezTo>
                    <a:close/>
                  </a:path>
                </a:pathLst>
              </a:custGeom>
              <a:solidFill>
                <a:srgbClr val="B8B8B8"/>
              </a:solidFill>
            </p:spPr>
          </p:sp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1526540"/>
                <a:ext cx="27940" cy="386080"/>
              </a:xfrm>
              <a:custGeom>
                <a:avLst/>
                <a:gdLst/>
                <a:ahLst/>
                <a:cxnLst/>
                <a:rect r="r" b="b" t="t" l="l"/>
                <a:pathLst>
                  <a:path h="386080" w="27940">
                    <a:moveTo>
                      <a:pt x="0" y="27940"/>
                    </a:moveTo>
                    <a:lnTo>
                      <a:pt x="0" y="358140"/>
                    </a:lnTo>
                    <a:cubicBezTo>
                      <a:pt x="0" y="373380"/>
                      <a:pt x="12700" y="386080"/>
                      <a:pt x="27940" y="386080"/>
                    </a:cubicBezTo>
                    <a:lnTo>
                      <a:pt x="27940" y="0"/>
                    </a:lnTo>
                    <a:cubicBezTo>
                      <a:pt x="12700" y="0"/>
                      <a:pt x="0" y="12700"/>
                      <a:pt x="0" y="27940"/>
                    </a:cubicBezTo>
                    <a:close/>
                  </a:path>
                </a:pathLst>
              </a:custGeom>
              <a:solidFill>
                <a:srgbClr val="B8B8B8"/>
              </a:solidFill>
            </p:spPr>
          </p:sp>
          <p:sp>
            <p:nvSpPr>
              <p:cNvPr name="Freeform 13" id="13"/>
              <p:cNvSpPr/>
              <p:nvPr/>
            </p:nvSpPr>
            <p:spPr>
              <a:xfrm flipH="false" flipV="false" rot="0">
                <a:off x="2592070" y="1184910"/>
                <a:ext cx="27940" cy="618490"/>
              </a:xfrm>
              <a:custGeom>
                <a:avLst/>
                <a:gdLst/>
                <a:ahLst/>
                <a:cxnLst/>
                <a:rect r="r" b="b" t="t" l="l"/>
                <a:pathLst>
                  <a:path h="618490" w="27940">
                    <a:moveTo>
                      <a:pt x="0" y="0"/>
                    </a:moveTo>
                    <a:lnTo>
                      <a:pt x="0" y="618490"/>
                    </a:lnTo>
                    <a:cubicBezTo>
                      <a:pt x="15240" y="618490"/>
                      <a:pt x="27940" y="605790"/>
                      <a:pt x="27940" y="590550"/>
                    </a:cubicBezTo>
                    <a:lnTo>
                      <a:pt x="27940" y="27940"/>
                    </a:lnTo>
                    <a:cubicBezTo>
                      <a:pt x="27940" y="12700"/>
                      <a:pt x="15240" y="0"/>
                      <a:pt x="0" y="0"/>
                    </a:cubicBezTo>
                    <a:close/>
                  </a:path>
                </a:pathLst>
              </a:custGeom>
              <a:solidFill>
                <a:srgbClr val="B8B8B8"/>
              </a:solidFill>
            </p:spPr>
          </p:sp>
          <p:sp>
            <p:nvSpPr>
              <p:cNvPr name="Freeform 14" id="14"/>
              <p:cNvSpPr/>
              <p:nvPr/>
            </p:nvSpPr>
            <p:spPr>
              <a:xfrm flipH="false" flipV="false" rot="0">
                <a:off x="27940" y="0"/>
                <a:ext cx="2564130" cy="5182870"/>
              </a:xfrm>
              <a:custGeom>
                <a:avLst/>
                <a:gdLst/>
                <a:ahLst/>
                <a:cxnLst/>
                <a:rect r="r" b="b" t="t" l="l"/>
                <a:pathLst>
                  <a:path h="5182870" w="2564130">
                    <a:moveTo>
                      <a:pt x="2564130" y="1184910"/>
                    </a:moveTo>
                    <a:lnTo>
                      <a:pt x="2564130" y="379730"/>
                    </a:lnTo>
                    <a:cubicBezTo>
                      <a:pt x="2564130" y="353060"/>
                      <a:pt x="2561590" y="327660"/>
                      <a:pt x="2556510" y="303530"/>
                    </a:cubicBezTo>
                    <a:cubicBezTo>
                      <a:pt x="2553970" y="290830"/>
                      <a:pt x="2551430" y="279400"/>
                      <a:pt x="2547620" y="266700"/>
                    </a:cubicBezTo>
                    <a:cubicBezTo>
                      <a:pt x="2542540" y="248920"/>
                      <a:pt x="2534920" y="231140"/>
                      <a:pt x="2527300" y="214630"/>
                    </a:cubicBezTo>
                    <a:cubicBezTo>
                      <a:pt x="2522220" y="203200"/>
                      <a:pt x="2515870" y="193040"/>
                      <a:pt x="2509520" y="182880"/>
                    </a:cubicBezTo>
                    <a:cubicBezTo>
                      <a:pt x="2503170" y="172720"/>
                      <a:pt x="2496820" y="162560"/>
                      <a:pt x="2489200" y="152400"/>
                    </a:cubicBezTo>
                    <a:cubicBezTo>
                      <a:pt x="2477770" y="137160"/>
                      <a:pt x="2466340" y="124460"/>
                      <a:pt x="2453640" y="110490"/>
                    </a:cubicBezTo>
                    <a:cubicBezTo>
                      <a:pt x="2444750" y="101600"/>
                      <a:pt x="2435860" y="93980"/>
                      <a:pt x="2426970" y="86360"/>
                    </a:cubicBezTo>
                    <a:cubicBezTo>
                      <a:pt x="2360930" y="31750"/>
                      <a:pt x="2277110" y="0"/>
                      <a:pt x="2185670" y="0"/>
                    </a:cubicBezTo>
                    <a:lnTo>
                      <a:pt x="379730" y="0"/>
                    </a:lnTo>
                    <a:cubicBezTo>
                      <a:pt x="288290" y="0"/>
                      <a:pt x="203200" y="33020"/>
                      <a:pt x="138430" y="86360"/>
                    </a:cubicBezTo>
                    <a:cubicBezTo>
                      <a:pt x="129540" y="93980"/>
                      <a:pt x="120650" y="102870"/>
                      <a:pt x="111760" y="110490"/>
                    </a:cubicBezTo>
                    <a:cubicBezTo>
                      <a:pt x="99060" y="123190"/>
                      <a:pt x="86360" y="137160"/>
                      <a:pt x="76200" y="152400"/>
                    </a:cubicBezTo>
                    <a:cubicBezTo>
                      <a:pt x="68580" y="162560"/>
                      <a:pt x="62230" y="172720"/>
                      <a:pt x="55880" y="182880"/>
                    </a:cubicBezTo>
                    <a:cubicBezTo>
                      <a:pt x="49530" y="193040"/>
                      <a:pt x="43180" y="204470"/>
                      <a:pt x="38100" y="214630"/>
                    </a:cubicBezTo>
                    <a:cubicBezTo>
                      <a:pt x="29210" y="232410"/>
                      <a:pt x="22860" y="248920"/>
                      <a:pt x="16510" y="266700"/>
                    </a:cubicBezTo>
                    <a:cubicBezTo>
                      <a:pt x="12700" y="279400"/>
                      <a:pt x="10160" y="290830"/>
                      <a:pt x="7620" y="303530"/>
                    </a:cubicBezTo>
                    <a:cubicBezTo>
                      <a:pt x="2540" y="327660"/>
                      <a:pt x="0" y="354330"/>
                      <a:pt x="0" y="379730"/>
                    </a:cubicBezTo>
                    <a:lnTo>
                      <a:pt x="0" y="4803140"/>
                    </a:lnTo>
                    <a:cubicBezTo>
                      <a:pt x="0" y="5012690"/>
                      <a:pt x="170180" y="5182870"/>
                      <a:pt x="379730" y="5182870"/>
                    </a:cubicBezTo>
                    <a:lnTo>
                      <a:pt x="2184400" y="5182870"/>
                    </a:lnTo>
                    <a:cubicBezTo>
                      <a:pt x="2393950" y="5182870"/>
                      <a:pt x="2564130" y="5012690"/>
                      <a:pt x="2564130" y="4803140"/>
                    </a:cubicBezTo>
                    <a:lnTo>
                      <a:pt x="2564130" y="1184910"/>
                    </a:lnTo>
                    <a:close/>
                    <a:moveTo>
                      <a:pt x="2538730" y="1184910"/>
                    </a:moveTo>
                    <a:lnTo>
                      <a:pt x="2538730" y="4804410"/>
                    </a:lnTo>
                    <a:cubicBezTo>
                      <a:pt x="2538730" y="4999990"/>
                      <a:pt x="2379980" y="5158740"/>
                      <a:pt x="2184400" y="5158740"/>
                    </a:cubicBezTo>
                    <a:lnTo>
                      <a:pt x="379730" y="5158740"/>
                    </a:lnTo>
                    <a:cubicBezTo>
                      <a:pt x="184150" y="5158740"/>
                      <a:pt x="25400" y="4999990"/>
                      <a:pt x="25400" y="4804410"/>
                    </a:cubicBezTo>
                    <a:lnTo>
                      <a:pt x="25400" y="381000"/>
                    </a:lnTo>
                    <a:cubicBezTo>
                      <a:pt x="25400" y="184150"/>
                      <a:pt x="184150" y="25400"/>
                      <a:pt x="379730" y="25400"/>
                    </a:cubicBezTo>
                    <a:lnTo>
                      <a:pt x="2184400" y="25400"/>
                    </a:lnTo>
                    <a:cubicBezTo>
                      <a:pt x="2379980" y="25400"/>
                      <a:pt x="2538730" y="184150"/>
                      <a:pt x="2538730" y="379730"/>
                    </a:cubicBezTo>
                    <a:lnTo>
                      <a:pt x="2538730" y="1184910"/>
                    </a:lnTo>
                    <a:close/>
                  </a:path>
                </a:pathLst>
              </a:custGeom>
              <a:solidFill>
                <a:srgbClr val="E9E9E9"/>
              </a:solidFill>
            </p:spPr>
          </p:sp>
        </p:grpSp>
      </p:grpSp>
      <p:sp>
        <p:nvSpPr>
          <p:cNvPr name="Freeform 15" id="15"/>
          <p:cNvSpPr/>
          <p:nvPr/>
        </p:nvSpPr>
        <p:spPr>
          <a:xfrm flipH="false" flipV="false" rot="-9528677">
            <a:off x="-1926933" y="492685"/>
            <a:ext cx="6206489" cy="1072030"/>
          </a:xfrm>
          <a:custGeom>
            <a:avLst/>
            <a:gdLst/>
            <a:ahLst/>
            <a:cxnLst/>
            <a:rect r="r" b="b" t="t" l="l"/>
            <a:pathLst>
              <a:path h="1072030" w="6206489">
                <a:moveTo>
                  <a:pt x="0" y="0"/>
                </a:moveTo>
                <a:lnTo>
                  <a:pt x="6206488" y="0"/>
                </a:lnTo>
                <a:lnTo>
                  <a:pt x="6206488" y="1072030"/>
                </a:lnTo>
                <a:lnTo>
                  <a:pt x="0" y="10720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6316686" y="476250"/>
            <a:ext cx="5654628" cy="762000"/>
            <a:chOff x="0" y="0"/>
            <a:chExt cx="7539505" cy="10160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398967" cy="1016000"/>
            </a:xfrm>
            <a:custGeom>
              <a:avLst/>
              <a:gdLst/>
              <a:ahLst/>
              <a:cxnLst/>
              <a:rect r="r" b="b" t="t" l="l"/>
              <a:pathLst>
                <a:path h="1016000" w="1398967">
                  <a:moveTo>
                    <a:pt x="0" y="0"/>
                  </a:moveTo>
                  <a:lnTo>
                    <a:pt x="1398967" y="0"/>
                  </a:lnTo>
                  <a:lnTo>
                    <a:pt x="1398967" y="1016000"/>
                  </a:lnTo>
                  <a:lnTo>
                    <a:pt x="0" y="10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8" id="18"/>
            <p:cNvSpPr txBox="true"/>
            <p:nvPr/>
          </p:nvSpPr>
          <p:spPr>
            <a:xfrm rot="0">
              <a:off x="1829965" y="-130175"/>
              <a:ext cx="5709540" cy="11461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7499"/>
                </a:lnSpc>
              </a:pPr>
              <a:r>
                <a:rPr lang="en-US" sz="4999">
                  <a:solidFill>
                    <a:srgbClr val="FFFFFF"/>
                  </a:solidFill>
                  <a:latin typeface="Red Hat Display"/>
                </a:rPr>
                <a:t>Tour Personale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027683" y="2471823"/>
            <a:ext cx="4928278" cy="6786477"/>
            <a:chOff x="0" y="0"/>
            <a:chExt cx="6571037" cy="9048637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7266243"/>
              <a:ext cx="6571037" cy="1782394"/>
            </a:xfrm>
            <a:custGeom>
              <a:avLst/>
              <a:gdLst/>
              <a:ahLst/>
              <a:cxnLst/>
              <a:rect r="r" b="b" t="t" l="l"/>
              <a:pathLst>
                <a:path h="1782394" w="6571037">
                  <a:moveTo>
                    <a:pt x="0" y="0"/>
                  </a:moveTo>
                  <a:lnTo>
                    <a:pt x="6571037" y="0"/>
                  </a:lnTo>
                  <a:lnTo>
                    <a:pt x="6571037" y="1782394"/>
                  </a:lnTo>
                  <a:lnTo>
                    <a:pt x="0" y="17823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grpSp>
          <p:nvGrpSpPr>
            <p:cNvPr name="Group 21" id="21"/>
            <p:cNvGrpSpPr>
              <a:grpSpLocks noChangeAspect="true"/>
            </p:cNvGrpSpPr>
            <p:nvPr/>
          </p:nvGrpSpPr>
          <p:grpSpPr>
            <a:xfrm rot="-325893">
              <a:off x="1071555" y="168936"/>
              <a:ext cx="3939157" cy="7794299"/>
              <a:chOff x="0" y="0"/>
              <a:chExt cx="2620010" cy="5184140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53340" y="25400"/>
                <a:ext cx="2513330" cy="5132070"/>
              </a:xfrm>
              <a:custGeom>
                <a:avLst/>
                <a:gdLst/>
                <a:ahLst/>
                <a:cxnLst/>
                <a:rect r="r" b="b" t="t" l="l"/>
                <a:pathLst>
                  <a:path h="5132070" w="2513330">
                    <a:moveTo>
                      <a:pt x="2159000" y="0"/>
                    </a:moveTo>
                    <a:lnTo>
                      <a:pt x="354330" y="0"/>
                    </a:lnTo>
                    <a:cubicBezTo>
                      <a:pt x="158750" y="0"/>
                      <a:pt x="0" y="158750"/>
                      <a:pt x="0" y="354330"/>
                    </a:cubicBezTo>
                    <a:lnTo>
                      <a:pt x="0" y="4777740"/>
                    </a:lnTo>
                    <a:cubicBezTo>
                      <a:pt x="0" y="4973320"/>
                      <a:pt x="158750" y="5132070"/>
                      <a:pt x="354330" y="5132070"/>
                    </a:cubicBezTo>
                    <a:lnTo>
                      <a:pt x="2159000" y="5132070"/>
                    </a:lnTo>
                    <a:cubicBezTo>
                      <a:pt x="2354580" y="5132070"/>
                      <a:pt x="2513330" y="4973320"/>
                      <a:pt x="2513330" y="4777740"/>
                    </a:cubicBezTo>
                    <a:lnTo>
                      <a:pt x="2513330" y="354330"/>
                    </a:lnTo>
                    <a:cubicBezTo>
                      <a:pt x="2513330" y="158750"/>
                      <a:pt x="2354580" y="0"/>
                      <a:pt x="2159000" y="0"/>
                    </a:cubicBezTo>
                    <a:close/>
                    <a:moveTo>
                      <a:pt x="1558290" y="162560"/>
                    </a:moveTo>
                    <a:cubicBezTo>
                      <a:pt x="1576070" y="162560"/>
                      <a:pt x="1590040" y="176530"/>
                      <a:pt x="1590040" y="194310"/>
                    </a:cubicBezTo>
                    <a:cubicBezTo>
                      <a:pt x="1590040" y="212090"/>
                      <a:pt x="1576070" y="226060"/>
                      <a:pt x="1558290" y="226060"/>
                    </a:cubicBezTo>
                    <a:cubicBezTo>
                      <a:pt x="1540510" y="226060"/>
                      <a:pt x="1526540" y="212090"/>
                      <a:pt x="1526540" y="194310"/>
                    </a:cubicBezTo>
                    <a:cubicBezTo>
                      <a:pt x="1526540" y="176530"/>
                      <a:pt x="1541780" y="162560"/>
                      <a:pt x="1558290" y="162560"/>
                    </a:cubicBezTo>
                    <a:close/>
                    <a:moveTo>
                      <a:pt x="1089660" y="172720"/>
                    </a:moveTo>
                    <a:lnTo>
                      <a:pt x="1394460" y="172720"/>
                    </a:lnTo>
                    <a:cubicBezTo>
                      <a:pt x="1405890" y="172720"/>
                      <a:pt x="1416050" y="181610"/>
                      <a:pt x="1416050" y="194310"/>
                    </a:cubicBezTo>
                    <a:cubicBezTo>
                      <a:pt x="1416050" y="207010"/>
                      <a:pt x="1405890" y="215900"/>
                      <a:pt x="1394460" y="215900"/>
                    </a:cubicBezTo>
                    <a:lnTo>
                      <a:pt x="1089660" y="215900"/>
                    </a:lnTo>
                    <a:cubicBezTo>
                      <a:pt x="1078230" y="215900"/>
                      <a:pt x="1068070" y="207010"/>
                      <a:pt x="1068070" y="194310"/>
                    </a:cubicBezTo>
                    <a:cubicBezTo>
                      <a:pt x="1068070" y="181610"/>
                      <a:pt x="1078230" y="172720"/>
                      <a:pt x="1089660" y="172720"/>
                    </a:cubicBezTo>
                    <a:close/>
                    <a:moveTo>
                      <a:pt x="2383790" y="4798060"/>
                    </a:moveTo>
                    <a:cubicBezTo>
                      <a:pt x="2383790" y="4913630"/>
                      <a:pt x="2289810" y="5007610"/>
                      <a:pt x="2174240" y="5007610"/>
                    </a:cubicBezTo>
                    <a:lnTo>
                      <a:pt x="341630" y="5007610"/>
                    </a:lnTo>
                    <a:cubicBezTo>
                      <a:pt x="226060" y="5007610"/>
                      <a:pt x="132080" y="4913630"/>
                      <a:pt x="132080" y="4798060"/>
                    </a:cubicBezTo>
                    <a:lnTo>
                      <a:pt x="132080" y="340360"/>
                    </a:lnTo>
                    <a:cubicBezTo>
                      <a:pt x="132080" y="224790"/>
                      <a:pt x="226060" y="130810"/>
                      <a:pt x="341630" y="130810"/>
                    </a:cubicBezTo>
                    <a:lnTo>
                      <a:pt x="614680" y="130810"/>
                    </a:lnTo>
                    <a:lnTo>
                      <a:pt x="614680" y="187960"/>
                    </a:lnTo>
                    <a:cubicBezTo>
                      <a:pt x="614680" y="252730"/>
                      <a:pt x="668020" y="306070"/>
                      <a:pt x="732790" y="306070"/>
                    </a:cubicBezTo>
                    <a:lnTo>
                      <a:pt x="1783080" y="306070"/>
                    </a:lnTo>
                    <a:cubicBezTo>
                      <a:pt x="1847850" y="306070"/>
                      <a:pt x="1901190" y="252730"/>
                      <a:pt x="1901190" y="187960"/>
                    </a:cubicBezTo>
                    <a:lnTo>
                      <a:pt x="1901190" y="130810"/>
                    </a:lnTo>
                    <a:lnTo>
                      <a:pt x="2172970" y="130810"/>
                    </a:lnTo>
                    <a:cubicBezTo>
                      <a:pt x="2288540" y="130810"/>
                      <a:pt x="2382520" y="224790"/>
                      <a:pt x="2382520" y="340360"/>
                    </a:cubicBezTo>
                    <a:lnTo>
                      <a:pt x="2382520" y="479806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Freeform 23" id="23"/>
              <p:cNvSpPr/>
              <p:nvPr/>
            </p:nvSpPr>
            <p:spPr>
              <a:xfrm flipH="false" flipV="false" rot="0">
                <a:off x="185420" y="156210"/>
                <a:ext cx="2251710" cy="4876800"/>
              </a:xfrm>
              <a:custGeom>
                <a:avLst/>
                <a:gdLst/>
                <a:ahLst/>
                <a:cxnLst/>
                <a:rect r="r" b="b" t="t" l="l"/>
                <a:pathLst>
                  <a:path h="4876800" w="2251710">
                    <a:moveTo>
                      <a:pt x="2040890" y="0"/>
                    </a:moveTo>
                    <a:lnTo>
                      <a:pt x="1769110" y="0"/>
                    </a:lnTo>
                    <a:lnTo>
                      <a:pt x="1769110" y="57150"/>
                    </a:lnTo>
                    <a:cubicBezTo>
                      <a:pt x="1769110" y="121920"/>
                      <a:pt x="1715770" y="175260"/>
                      <a:pt x="1651000" y="175260"/>
                    </a:cubicBezTo>
                    <a:lnTo>
                      <a:pt x="601980" y="175260"/>
                    </a:lnTo>
                    <a:cubicBezTo>
                      <a:pt x="537210" y="175260"/>
                      <a:pt x="483870" y="121920"/>
                      <a:pt x="483870" y="57150"/>
                    </a:cubicBezTo>
                    <a:lnTo>
                      <a:pt x="483870" y="0"/>
                    </a:lnTo>
                    <a:lnTo>
                      <a:pt x="209550" y="0"/>
                    </a:lnTo>
                    <a:cubicBezTo>
                      <a:pt x="93980" y="0"/>
                      <a:pt x="0" y="93980"/>
                      <a:pt x="0" y="209550"/>
                    </a:cubicBezTo>
                    <a:lnTo>
                      <a:pt x="0" y="4667250"/>
                    </a:lnTo>
                    <a:cubicBezTo>
                      <a:pt x="0" y="4782820"/>
                      <a:pt x="93980" y="4876800"/>
                      <a:pt x="209550" y="4876800"/>
                    </a:cubicBezTo>
                    <a:lnTo>
                      <a:pt x="2040890" y="4876800"/>
                    </a:lnTo>
                    <a:cubicBezTo>
                      <a:pt x="2156460" y="4876800"/>
                      <a:pt x="2250440" y="4782820"/>
                      <a:pt x="2250440" y="4667250"/>
                    </a:cubicBezTo>
                    <a:lnTo>
                      <a:pt x="2250440" y="209550"/>
                    </a:lnTo>
                    <a:cubicBezTo>
                      <a:pt x="2251710" y="93980"/>
                      <a:pt x="2157730" y="0"/>
                      <a:pt x="2040890" y="0"/>
                    </a:cubicBezTo>
                    <a:close/>
                  </a:path>
                </a:pathLst>
              </a:custGeom>
              <a:blipFill>
                <a:blip r:embed="rId9"/>
                <a:stretch>
                  <a:fillRect l="-26568" t="0" r="-26568" b="0"/>
                </a:stretch>
              </a:blipFill>
            </p:spPr>
          </p:sp>
          <p:sp>
            <p:nvSpPr>
              <p:cNvPr name="Freeform 24" id="24"/>
              <p:cNvSpPr/>
              <p:nvPr/>
            </p:nvSpPr>
            <p:spPr>
              <a:xfrm flipH="false" flipV="false" rot="0">
                <a:off x="1121410" y="198120"/>
                <a:ext cx="347980" cy="43180"/>
              </a:xfrm>
              <a:custGeom>
                <a:avLst/>
                <a:gdLst/>
                <a:ahLst/>
                <a:cxnLst/>
                <a:rect r="r" b="b" t="t" l="l"/>
                <a:pathLst>
                  <a:path h="43180" w="347980">
                    <a:moveTo>
                      <a:pt x="326390" y="0"/>
                    </a:moveTo>
                    <a:lnTo>
                      <a:pt x="21590" y="0"/>
                    </a:lnTo>
                    <a:cubicBezTo>
                      <a:pt x="10160" y="0"/>
                      <a:pt x="0" y="8890"/>
                      <a:pt x="0" y="21590"/>
                    </a:cubicBezTo>
                    <a:cubicBezTo>
                      <a:pt x="0" y="34290"/>
                      <a:pt x="10160" y="43180"/>
                      <a:pt x="21590" y="43180"/>
                    </a:cubicBezTo>
                    <a:lnTo>
                      <a:pt x="326390" y="43180"/>
                    </a:lnTo>
                    <a:cubicBezTo>
                      <a:pt x="337820" y="43180"/>
                      <a:pt x="347980" y="34290"/>
                      <a:pt x="347980" y="21590"/>
                    </a:cubicBezTo>
                    <a:cubicBezTo>
                      <a:pt x="347980" y="8890"/>
                      <a:pt x="337820" y="0"/>
                      <a:pt x="326390" y="0"/>
                    </a:cubicBezTo>
                    <a:close/>
                  </a:path>
                </a:pathLst>
              </a:custGeom>
              <a:solidFill>
                <a:srgbClr val="606060"/>
              </a:solidFill>
            </p:spPr>
          </p:sp>
          <p:sp>
            <p:nvSpPr>
              <p:cNvPr name="Freeform 25" id="25"/>
              <p:cNvSpPr/>
              <p:nvPr/>
            </p:nvSpPr>
            <p:spPr>
              <a:xfrm flipH="false" flipV="false" rot="0">
                <a:off x="1578312" y="187909"/>
                <a:ext cx="66636" cy="63602"/>
              </a:xfrm>
              <a:custGeom>
                <a:avLst/>
                <a:gdLst/>
                <a:ahLst/>
                <a:cxnLst/>
                <a:rect r="r" b="b" t="t" l="l"/>
                <a:pathLst>
                  <a:path h="63602" w="66636">
                    <a:moveTo>
                      <a:pt x="33318" y="51"/>
                    </a:moveTo>
                    <a:cubicBezTo>
                      <a:pt x="21941" y="0"/>
                      <a:pt x="11406" y="6040"/>
                      <a:pt x="5703" y="15885"/>
                    </a:cubicBezTo>
                    <a:cubicBezTo>
                      <a:pt x="0" y="25729"/>
                      <a:pt x="0" y="37873"/>
                      <a:pt x="5703" y="47717"/>
                    </a:cubicBezTo>
                    <a:cubicBezTo>
                      <a:pt x="11406" y="57562"/>
                      <a:pt x="21941" y="63602"/>
                      <a:pt x="33318" y="63551"/>
                    </a:cubicBezTo>
                    <a:cubicBezTo>
                      <a:pt x="44695" y="63602"/>
                      <a:pt x="55230" y="57562"/>
                      <a:pt x="60933" y="47717"/>
                    </a:cubicBezTo>
                    <a:cubicBezTo>
                      <a:pt x="66636" y="37873"/>
                      <a:pt x="66636" y="25729"/>
                      <a:pt x="60933" y="15885"/>
                    </a:cubicBezTo>
                    <a:cubicBezTo>
                      <a:pt x="55230" y="6040"/>
                      <a:pt x="44695" y="0"/>
                      <a:pt x="33318" y="51"/>
                    </a:cubicBezTo>
                    <a:close/>
                  </a:path>
                </a:pathLst>
              </a:custGeom>
              <a:solidFill>
                <a:srgbClr val="606060"/>
              </a:solidFill>
            </p:spPr>
          </p:sp>
          <p:sp>
            <p:nvSpPr>
              <p:cNvPr name="Freeform 26" id="26"/>
              <p:cNvSpPr/>
              <p:nvPr/>
            </p:nvSpPr>
            <p:spPr>
              <a:xfrm flipH="false" flipV="false" rot="0">
                <a:off x="0" y="685800"/>
                <a:ext cx="27940" cy="213360"/>
              </a:xfrm>
              <a:custGeom>
                <a:avLst/>
                <a:gdLst/>
                <a:ahLst/>
                <a:cxnLst/>
                <a:rect r="r" b="b" t="t" l="l"/>
                <a:pathLst>
                  <a:path h="213360" w="27940">
                    <a:moveTo>
                      <a:pt x="0" y="26670"/>
                    </a:moveTo>
                    <a:lnTo>
                      <a:pt x="0" y="185420"/>
                    </a:lnTo>
                    <a:cubicBezTo>
                      <a:pt x="0" y="200660"/>
                      <a:pt x="12700" y="213360"/>
                      <a:pt x="27940" y="213360"/>
                    </a:cubicBezTo>
                    <a:lnTo>
                      <a:pt x="27940" y="0"/>
                    </a:lnTo>
                    <a:cubicBezTo>
                      <a:pt x="12700" y="0"/>
                      <a:pt x="0" y="11430"/>
                      <a:pt x="0" y="26670"/>
                    </a:cubicBezTo>
                    <a:close/>
                  </a:path>
                </a:pathLst>
              </a:custGeom>
              <a:solidFill>
                <a:srgbClr val="B8B8B8"/>
              </a:solidFill>
            </p:spPr>
          </p:sp>
          <p:sp>
            <p:nvSpPr>
              <p:cNvPr name="Freeform 27" id="27"/>
              <p:cNvSpPr/>
              <p:nvPr/>
            </p:nvSpPr>
            <p:spPr>
              <a:xfrm flipH="false" flipV="false" rot="0">
                <a:off x="0" y="1057910"/>
                <a:ext cx="27940" cy="384810"/>
              </a:xfrm>
              <a:custGeom>
                <a:avLst/>
                <a:gdLst/>
                <a:ahLst/>
                <a:cxnLst/>
                <a:rect r="r" b="b" t="t" l="l"/>
                <a:pathLst>
                  <a:path h="384810" w="27940">
                    <a:moveTo>
                      <a:pt x="0" y="26670"/>
                    </a:moveTo>
                    <a:lnTo>
                      <a:pt x="0" y="356870"/>
                    </a:lnTo>
                    <a:cubicBezTo>
                      <a:pt x="0" y="372110"/>
                      <a:pt x="12700" y="384810"/>
                      <a:pt x="27940" y="384810"/>
                    </a:cubicBezTo>
                    <a:lnTo>
                      <a:pt x="27940" y="0"/>
                    </a:lnTo>
                    <a:cubicBezTo>
                      <a:pt x="12700" y="0"/>
                      <a:pt x="0" y="11430"/>
                      <a:pt x="0" y="26670"/>
                    </a:cubicBezTo>
                    <a:close/>
                  </a:path>
                </a:pathLst>
              </a:custGeom>
              <a:solidFill>
                <a:srgbClr val="B8B8B8"/>
              </a:solidFill>
            </p:spPr>
          </p:sp>
          <p:sp>
            <p:nvSpPr>
              <p:cNvPr name="Freeform 28" id="28"/>
              <p:cNvSpPr/>
              <p:nvPr/>
            </p:nvSpPr>
            <p:spPr>
              <a:xfrm flipH="false" flipV="false" rot="0">
                <a:off x="0" y="1526540"/>
                <a:ext cx="27940" cy="386080"/>
              </a:xfrm>
              <a:custGeom>
                <a:avLst/>
                <a:gdLst/>
                <a:ahLst/>
                <a:cxnLst/>
                <a:rect r="r" b="b" t="t" l="l"/>
                <a:pathLst>
                  <a:path h="386080" w="27940">
                    <a:moveTo>
                      <a:pt x="0" y="27940"/>
                    </a:moveTo>
                    <a:lnTo>
                      <a:pt x="0" y="358140"/>
                    </a:lnTo>
                    <a:cubicBezTo>
                      <a:pt x="0" y="373380"/>
                      <a:pt x="12700" y="386080"/>
                      <a:pt x="27940" y="386080"/>
                    </a:cubicBezTo>
                    <a:lnTo>
                      <a:pt x="27940" y="0"/>
                    </a:lnTo>
                    <a:cubicBezTo>
                      <a:pt x="12700" y="0"/>
                      <a:pt x="0" y="12700"/>
                      <a:pt x="0" y="27940"/>
                    </a:cubicBezTo>
                    <a:close/>
                  </a:path>
                </a:pathLst>
              </a:custGeom>
              <a:solidFill>
                <a:srgbClr val="B8B8B8"/>
              </a:solidFill>
            </p:spPr>
          </p:sp>
          <p:sp>
            <p:nvSpPr>
              <p:cNvPr name="Freeform 29" id="29"/>
              <p:cNvSpPr/>
              <p:nvPr/>
            </p:nvSpPr>
            <p:spPr>
              <a:xfrm flipH="false" flipV="false" rot="0">
                <a:off x="2592070" y="1184910"/>
                <a:ext cx="27940" cy="618490"/>
              </a:xfrm>
              <a:custGeom>
                <a:avLst/>
                <a:gdLst/>
                <a:ahLst/>
                <a:cxnLst/>
                <a:rect r="r" b="b" t="t" l="l"/>
                <a:pathLst>
                  <a:path h="618490" w="27940">
                    <a:moveTo>
                      <a:pt x="0" y="0"/>
                    </a:moveTo>
                    <a:lnTo>
                      <a:pt x="0" y="618490"/>
                    </a:lnTo>
                    <a:cubicBezTo>
                      <a:pt x="15240" y="618490"/>
                      <a:pt x="27940" y="605790"/>
                      <a:pt x="27940" y="590550"/>
                    </a:cubicBezTo>
                    <a:lnTo>
                      <a:pt x="27940" y="27940"/>
                    </a:lnTo>
                    <a:cubicBezTo>
                      <a:pt x="27940" y="12700"/>
                      <a:pt x="15240" y="0"/>
                      <a:pt x="0" y="0"/>
                    </a:cubicBezTo>
                    <a:close/>
                  </a:path>
                </a:pathLst>
              </a:custGeom>
              <a:solidFill>
                <a:srgbClr val="B8B8B8"/>
              </a:solidFill>
            </p:spPr>
          </p:sp>
          <p:sp>
            <p:nvSpPr>
              <p:cNvPr name="Freeform 30" id="30"/>
              <p:cNvSpPr/>
              <p:nvPr/>
            </p:nvSpPr>
            <p:spPr>
              <a:xfrm flipH="false" flipV="false" rot="0">
                <a:off x="27940" y="0"/>
                <a:ext cx="2564130" cy="5182870"/>
              </a:xfrm>
              <a:custGeom>
                <a:avLst/>
                <a:gdLst/>
                <a:ahLst/>
                <a:cxnLst/>
                <a:rect r="r" b="b" t="t" l="l"/>
                <a:pathLst>
                  <a:path h="5182870" w="2564130">
                    <a:moveTo>
                      <a:pt x="2564130" y="1184910"/>
                    </a:moveTo>
                    <a:lnTo>
                      <a:pt x="2564130" y="379730"/>
                    </a:lnTo>
                    <a:cubicBezTo>
                      <a:pt x="2564130" y="353060"/>
                      <a:pt x="2561590" y="327660"/>
                      <a:pt x="2556510" y="303530"/>
                    </a:cubicBezTo>
                    <a:cubicBezTo>
                      <a:pt x="2553970" y="290830"/>
                      <a:pt x="2551430" y="279400"/>
                      <a:pt x="2547620" y="266700"/>
                    </a:cubicBezTo>
                    <a:cubicBezTo>
                      <a:pt x="2542540" y="248920"/>
                      <a:pt x="2534920" y="231140"/>
                      <a:pt x="2527300" y="214630"/>
                    </a:cubicBezTo>
                    <a:cubicBezTo>
                      <a:pt x="2522220" y="203200"/>
                      <a:pt x="2515870" y="193040"/>
                      <a:pt x="2509520" y="182880"/>
                    </a:cubicBezTo>
                    <a:cubicBezTo>
                      <a:pt x="2503170" y="172720"/>
                      <a:pt x="2496820" y="162560"/>
                      <a:pt x="2489200" y="152400"/>
                    </a:cubicBezTo>
                    <a:cubicBezTo>
                      <a:pt x="2477770" y="137160"/>
                      <a:pt x="2466340" y="124460"/>
                      <a:pt x="2453640" y="110490"/>
                    </a:cubicBezTo>
                    <a:cubicBezTo>
                      <a:pt x="2444750" y="101600"/>
                      <a:pt x="2435860" y="93980"/>
                      <a:pt x="2426970" y="86360"/>
                    </a:cubicBezTo>
                    <a:cubicBezTo>
                      <a:pt x="2360930" y="31750"/>
                      <a:pt x="2277110" y="0"/>
                      <a:pt x="2185670" y="0"/>
                    </a:cubicBezTo>
                    <a:lnTo>
                      <a:pt x="379730" y="0"/>
                    </a:lnTo>
                    <a:cubicBezTo>
                      <a:pt x="288290" y="0"/>
                      <a:pt x="203200" y="33020"/>
                      <a:pt x="138430" y="86360"/>
                    </a:cubicBezTo>
                    <a:cubicBezTo>
                      <a:pt x="129540" y="93980"/>
                      <a:pt x="120650" y="102870"/>
                      <a:pt x="111760" y="110490"/>
                    </a:cubicBezTo>
                    <a:cubicBezTo>
                      <a:pt x="99060" y="123190"/>
                      <a:pt x="86360" y="137160"/>
                      <a:pt x="76200" y="152400"/>
                    </a:cubicBezTo>
                    <a:cubicBezTo>
                      <a:pt x="68580" y="162560"/>
                      <a:pt x="62230" y="172720"/>
                      <a:pt x="55880" y="182880"/>
                    </a:cubicBezTo>
                    <a:cubicBezTo>
                      <a:pt x="49530" y="193040"/>
                      <a:pt x="43180" y="204470"/>
                      <a:pt x="38100" y="214630"/>
                    </a:cubicBezTo>
                    <a:cubicBezTo>
                      <a:pt x="29210" y="232410"/>
                      <a:pt x="22860" y="248920"/>
                      <a:pt x="16510" y="266700"/>
                    </a:cubicBezTo>
                    <a:cubicBezTo>
                      <a:pt x="12700" y="279400"/>
                      <a:pt x="10160" y="290830"/>
                      <a:pt x="7620" y="303530"/>
                    </a:cubicBezTo>
                    <a:cubicBezTo>
                      <a:pt x="2540" y="327660"/>
                      <a:pt x="0" y="354330"/>
                      <a:pt x="0" y="379730"/>
                    </a:cubicBezTo>
                    <a:lnTo>
                      <a:pt x="0" y="4803140"/>
                    </a:lnTo>
                    <a:cubicBezTo>
                      <a:pt x="0" y="5012690"/>
                      <a:pt x="170180" y="5182870"/>
                      <a:pt x="379730" y="5182870"/>
                    </a:cubicBezTo>
                    <a:lnTo>
                      <a:pt x="2184400" y="5182870"/>
                    </a:lnTo>
                    <a:cubicBezTo>
                      <a:pt x="2393950" y="5182870"/>
                      <a:pt x="2564130" y="5012690"/>
                      <a:pt x="2564130" y="4803140"/>
                    </a:cubicBezTo>
                    <a:lnTo>
                      <a:pt x="2564130" y="1184910"/>
                    </a:lnTo>
                    <a:close/>
                    <a:moveTo>
                      <a:pt x="2538730" y="1184910"/>
                    </a:moveTo>
                    <a:lnTo>
                      <a:pt x="2538730" y="4804410"/>
                    </a:lnTo>
                    <a:cubicBezTo>
                      <a:pt x="2538730" y="4999990"/>
                      <a:pt x="2379980" y="5158740"/>
                      <a:pt x="2184400" y="5158740"/>
                    </a:cubicBezTo>
                    <a:lnTo>
                      <a:pt x="379730" y="5158740"/>
                    </a:lnTo>
                    <a:cubicBezTo>
                      <a:pt x="184150" y="5158740"/>
                      <a:pt x="25400" y="4999990"/>
                      <a:pt x="25400" y="4804410"/>
                    </a:cubicBezTo>
                    <a:lnTo>
                      <a:pt x="25400" y="381000"/>
                    </a:lnTo>
                    <a:cubicBezTo>
                      <a:pt x="25400" y="184150"/>
                      <a:pt x="184150" y="25400"/>
                      <a:pt x="379730" y="25400"/>
                    </a:cubicBezTo>
                    <a:lnTo>
                      <a:pt x="2184400" y="25400"/>
                    </a:lnTo>
                    <a:cubicBezTo>
                      <a:pt x="2379980" y="25400"/>
                      <a:pt x="2538730" y="184150"/>
                      <a:pt x="2538730" y="379730"/>
                    </a:cubicBezTo>
                    <a:lnTo>
                      <a:pt x="2538730" y="1184910"/>
                    </a:lnTo>
                    <a:close/>
                  </a:path>
                </a:pathLst>
              </a:custGeom>
              <a:solidFill>
                <a:srgbClr val="E9E9E9"/>
              </a:solidFill>
            </p:spPr>
          </p:sp>
        </p:grpSp>
      </p:grpSp>
      <p:grpSp>
        <p:nvGrpSpPr>
          <p:cNvPr name="Group 31" id="31"/>
          <p:cNvGrpSpPr/>
          <p:nvPr/>
        </p:nvGrpSpPr>
        <p:grpSpPr>
          <a:xfrm rot="0">
            <a:off x="12331022" y="2471823"/>
            <a:ext cx="4928278" cy="6786477"/>
            <a:chOff x="0" y="0"/>
            <a:chExt cx="6571037" cy="9048637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7266243"/>
              <a:ext cx="6571037" cy="1782394"/>
            </a:xfrm>
            <a:custGeom>
              <a:avLst/>
              <a:gdLst/>
              <a:ahLst/>
              <a:cxnLst/>
              <a:rect r="r" b="b" t="t" l="l"/>
              <a:pathLst>
                <a:path h="1782394" w="6571037">
                  <a:moveTo>
                    <a:pt x="0" y="0"/>
                  </a:moveTo>
                  <a:lnTo>
                    <a:pt x="6571037" y="0"/>
                  </a:lnTo>
                  <a:lnTo>
                    <a:pt x="6571037" y="1782394"/>
                  </a:lnTo>
                  <a:lnTo>
                    <a:pt x="0" y="17823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grpSp>
          <p:nvGrpSpPr>
            <p:cNvPr name="Group 33" id="33"/>
            <p:cNvGrpSpPr>
              <a:grpSpLocks noChangeAspect="true"/>
            </p:cNvGrpSpPr>
            <p:nvPr/>
          </p:nvGrpSpPr>
          <p:grpSpPr>
            <a:xfrm rot="-325893">
              <a:off x="1071555" y="168936"/>
              <a:ext cx="3939157" cy="7794299"/>
              <a:chOff x="0" y="0"/>
              <a:chExt cx="2620010" cy="5184140"/>
            </a:xfrm>
          </p:grpSpPr>
          <p:sp>
            <p:nvSpPr>
              <p:cNvPr name="Freeform 34" id="34"/>
              <p:cNvSpPr/>
              <p:nvPr/>
            </p:nvSpPr>
            <p:spPr>
              <a:xfrm flipH="false" flipV="false" rot="0">
                <a:off x="53340" y="25400"/>
                <a:ext cx="2513330" cy="5132070"/>
              </a:xfrm>
              <a:custGeom>
                <a:avLst/>
                <a:gdLst/>
                <a:ahLst/>
                <a:cxnLst/>
                <a:rect r="r" b="b" t="t" l="l"/>
                <a:pathLst>
                  <a:path h="5132070" w="2513330">
                    <a:moveTo>
                      <a:pt x="2159000" y="0"/>
                    </a:moveTo>
                    <a:lnTo>
                      <a:pt x="354330" y="0"/>
                    </a:lnTo>
                    <a:cubicBezTo>
                      <a:pt x="158750" y="0"/>
                      <a:pt x="0" y="158750"/>
                      <a:pt x="0" y="354330"/>
                    </a:cubicBezTo>
                    <a:lnTo>
                      <a:pt x="0" y="4777740"/>
                    </a:lnTo>
                    <a:cubicBezTo>
                      <a:pt x="0" y="4973320"/>
                      <a:pt x="158750" y="5132070"/>
                      <a:pt x="354330" y="5132070"/>
                    </a:cubicBezTo>
                    <a:lnTo>
                      <a:pt x="2159000" y="5132070"/>
                    </a:lnTo>
                    <a:cubicBezTo>
                      <a:pt x="2354580" y="5132070"/>
                      <a:pt x="2513330" y="4973320"/>
                      <a:pt x="2513330" y="4777740"/>
                    </a:cubicBezTo>
                    <a:lnTo>
                      <a:pt x="2513330" y="354330"/>
                    </a:lnTo>
                    <a:cubicBezTo>
                      <a:pt x="2513330" y="158750"/>
                      <a:pt x="2354580" y="0"/>
                      <a:pt x="2159000" y="0"/>
                    </a:cubicBezTo>
                    <a:close/>
                    <a:moveTo>
                      <a:pt x="1558290" y="162560"/>
                    </a:moveTo>
                    <a:cubicBezTo>
                      <a:pt x="1576070" y="162560"/>
                      <a:pt x="1590040" y="176530"/>
                      <a:pt x="1590040" y="194310"/>
                    </a:cubicBezTo>
                    <a:cubicBezTo>
                      <a:pt x="1590040" y="212090"/>
                      <a:pt x="1576070" y="226060"/>
                      <a:pt x="1558290" y="226060"/>
                    </a:cubicBezTo>
                    <a:cubicBezTo>
                      <a:pt x="1540510" y="226060"/>
                      <a:pt x="1526540" y="212090"/>
                      <a:pt x="1526540" y="194310"/>
                    </a:cubicBezTo>
                    <a:cubicBezTo>
                      <a:pt x="1526540" y="176530"/>
                      <a:pt x="1541780" y="162560"/>
                      <a:pt x="1558290" y="162560"/>
                    </a:cubicBezTo>
                    <a:close/>
                    <a:moveTo>
                      <a:pt x="1089660" y="172720"/>
                    </a:moveTo>
                    <a:lnTo>
                      <a:pt x="1394460" y="172720"/>
                    </a:lnTo>
                    <a:cubicBezTo>
                      <a:pt x="1405890" y="172720"/>
                      <a:pt x="1416050" y="181610"/>
                      <a:pt x="1416050" y="194310"/>
                    </a:cubicBezTo>
                    <a:cubicBezTo>
                      <a:pt x="1416050" y="207010"/>
                      <a:pt x="1405890" y="215900"/>
                      <a:pt x="1394460" y="215900"/>
                    </a:cubicBezTo>
                    <a:lnTo>
                      <a:pt x="1089660" y="215900"/>
                    </a:lnTo>
                    <a:cubicBezTo>
                      <a:pt x="1078230" y="215900"/>
                      <a:pt x="1068070" y="207010"/>
                      <a:pt x="1068070" y="194310"/>
                    </a:cubicBezTo>
                    <a:cubicBezTo>
                      <a:pt x="1068070" y="181610"/>
                      <a:pt x="1078230" y="172720"/>
                      <a:pt x="1089660" y="172720"/>
                    </a:cubicBezTo>
                    <a:close/>
                    <a:moveTo>
                      <a:pt x="2383790" y="4798060"/>
                    </a:moveTo>
                    <a:cubicBezTo>
                      <a:pt x="2383790" y="4913630"/>
                      <a:pt x="2289810" y="5007610"/>
                      <a:pt x="2174240" y="5007610"/>
                    </a:cubicBezTo>
                    <a:lnTo>
                      <a:pt x="341630" y="5007610"/>
                    </a:lnTo>
                    <a:cubicBezTo>
                      <a:pt x="226060" y="5007610"/>
                      <a:pt x="132080" y="4913630"/>
                      <a:pt x="132080" y="4798060"/>
                    </a:cubicBezTo>
                    <a:lnTo>
                      <a:pt x="132080" y="340360"/>
                    </a:lnTo>
                    <a:cubicBezTo>
                      <a:pt x="132080" y="224790"/>
                      <a:pt x="226060" y="130810"/>
                      <a:pt x="341630" y="130810"/>
                    </a:cubicBezTo>
                    <a:lnTo>
                      <a:pt x="614680" y="130810"/>
                    </a:lnTo>
                    <a:lnTo>
                      <a:pt x="614680" y="187960"/>
                    </a:lnTo>
                    <a:cubicBezTo>
                      <a:pt x="614680" y="252730"/>
                      <a:pt x="668020" y="306070"/>
                      <a:pt x="732790" y="306070"/>
                    </a:cubicBezTo>
                    <a:lnTo>
                      <a:pt x="1783080" y="306070"/>
                    </a:lnTo>
                    <a:cubicBezTo>
                      <a:pt x="1847850" y="306070"/>
                      <a:pt x="1901190" y="252730"/>
                      <a:pt x="1901190" y="187960"/>
                    </a:cubicBezTo>
                    <a:lnTo>
                      <a:pt x="1901190" y="130810"/>
                    </a:lnTo>
                    <a:lnTo>
                      <a:pt x="2172970" y="130810"/>
                    </a:lnTo>
                    <a:cubicBezTo>
                      <a:pt x="2288540" y="130810"/>
                      <a:pt x="2382520" y="224790"/>
                      <a:pt x="2382520" y="340360"/>
                    </a:cubicBezTo>
                    <a:lnTo>
                      <a:pt x="2382520" y="479806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Freeform 35" id="35"/>
              <p:cNvSpPr/>
              <p:nvPr/>
            </p:nvSpPr>
            <p:spPr>
              <a:xfrm flipH="false" flipV="false" rot="0">
                <a:off x="185420" y="156210"/>
                <a:ext cx="2251710" cy="4876800"/>
              </a:xfrm>
              <a:custGeom>
                <a:avLst/>
                <a:gdLst/>
                <a:ahLst/>
                <a:cxnLst/>
                <a:rect r="r" b="b" t="t" l="l"/>
                <a:pathLst>
                  <a:path h="4876800" w="2251710">
                    <a:moveTo>
                      <a:pt x="2040890" y="0"/>
                    </a:moveTo>
                    <a:lnTo>
                      <a:pt x="1769110" y="0"/>
                    </a:lnTo>
                    <a:lnTo>
                      <a:pt x="1769110" y="57150"/>
                    </a:lnTo>
                    <a:cubicBezTo>
                      <a:pt x="1769110" y="121920"/>
                      <a:pt x="1715770" y="175260"/>
                      <a:pt x="1651000" y="175260"/>
                    </a:cubicBezTo>
                    <a:lnTo>
                      <a:pt x="601980" y="175260"/>
                    </a:lnTo>
                    <a:cubicBezTo>
                      <a:pt x="537210" y="175260"/>
                      <a:pt x="483870" y="121920"/>
                      <a:pt x="483870" y="57150"/>
                    </a:cubicBezTo>
                    <a:lnTo>
                      <a:pt x="483870" y="0"/>
                    </a:lnTo>
                    <a:lnTo>
                      <a:pt x="209550" y="0"/>
                    </a:lnTo>
                    <a:cubicBezTo>
                      <a:pt x="93980" y="0"/>
                      <a:pt x="0" y="93980"/>
                      <a:pt x="0" y="209550"/>
                    </a:cubicBezTo>
                    <a:lnTo>
                      <a:pt x="0" y="4667250"/>
                    </a:lnTo>
                    <a:cubicBezTo>
                      <a:pt x="0" y="4782820"/>
                      <a:pt x="93980" y="4876800"/>
                      <a:pt x="209550" y="4876800"/>
                    </a:cubicBezTo>
                    <a:lnTo>
                      <a:pt x="2040890" y="4876800"/>
                    </a:lnTo>
                    <a:cubicBezTo>
                      <a:pt x="2156460" y="4876800"/>
                      <a:pt x="2250440" y="4782820"/>
                      <a:pt x="2250440" y="4667250"/>
                    </a:cubicBezTo>
                    <a:lnTo>
                      <a:pt x="2250440" y="209550"/>
                    </a:lnTo>
                    <a:cubicBezTo>
                      <a:pt x="2251710" y="93980"/>
                      <a:pt x="2157730" y="0"/>
                      <a:pt x="2040890" y="0"/>
                    </a:cubicBezTo>
                    <a:close/>
                  </a:path>
                </a:pathLst>
              </a:custGeom>
              <a:blipFill>
                <a:blip r:embed="rId10"/>
                <a:stretch>
                  <a:fillRect l="-26568" t="0" r="-26568" b="0"/>
                </a:stretch>
              </a:blipFill>
            </p:spPr>
          </p:sp>
          <p:sp>
            <p:nvSpPr>
              <p:cNvPr name="Freeform 36" id="36"/>
              <p:cNvSpPr/>
              <p:nvPr/>
            </p:nvSpPr>
            <p:spPr>
              <a:xfrm flipH="false" flipV="false" rot="0">
                <a:off x="1121410" y="198120"/>
                <a:ext cx="347980" cy="43180"/>
              </a:xfrm>
              <a:custGeom>
                <a:avLst/>
                <a:gdLst/>
                <a:ahLst/>
                <a:cxnLst/>
                <a:rect r="r" b="b" t="t" l="l"/>
                <a:pathLst>
                  <a:path h="43180" w="347980">
                    <a:moveTo>
                      <a:pt x="326390" y="0"/>
                    </a:moveTo>
                    <a:lnTo>
                      <a:pt x="21590" y="0"/>
                    </a:lnTo>
                    <a:cubicBezTo>
                      <a:pt x="10160" y="0"/>
                      <a:pt x="0" y="8890"/>
                      <a:pt x="0" y="21590"/>
                    </a:cubicBezTo>
                    <a:cubicBezTo>
                      <a:pt x="0" y="34290"/>
                      <a:pt x="10160" y="43180"/>
                      <a:pt x="21590" y="43180"/>
                    </a:cubicBezTo>
                    <a:lnTo>
                      <a:pt x="326390" y="43180"/>
                    </a:lnTo>
                    <a:cubicBezTo>
                      <a:pt x="337820" y="43180"/>
                      <a:pt x="347980" y="34290"/>
                      <a:pt x="347980" y="21590"/>
                    </a:cubicBezTo>
                    <a:cubicBezTo>
                      <a:pt x="347980" y="8890"/>
                      <a:pt x="337820" y="0"/>
                      <a:pt x="326390" y="0"/>
                    </a:cubicBezTo>
                    <a:close/>
                  </a:path>
                </a:pathLst>
              </a:custGeom>
              <a:solidFill>
                <a:srgbClr val="606060"/>
              </a:solidFill>
            </p:spPr>
          </p:sp>
          <p:sp>
            <p:nvSpPr>
              <p:cNvPr name="Freeform 37" id="37"/>
              <p:cNvSpPr/>
              <p:nvPr/>
            </p:nvSpPr>
            <p:spPr>
              <a:xfrm flipH="false" flipV="false" rot="0">
                <a:off x="1578312" y="187909"/>
                <a:ext cx="66636" cy="63602"/>
              </a:xfrm>
              <a:custGeom>
                <a:avLst/>
                <a:gdLst/>
                <a:ahLst/>
                <a:cxnLst/>
                <a:rect r="r" b="b" t="t" l="l"/>
                <a:pathLst>
                  <a:path h="63602" w="66636">
                    <a:moveTo>
                      <a:pt x="33318" y="51"/>
                    </a:moveTo>
                    <a:cubicBezTo>
                      <a:pt x="21941" y="0"/>
                      <a:pt x="11406" y="6040"/>
                      <a:pt x="5703" y="15885"/>
                    </a:cubicBezTo>
                    <a:cubicBezTo>
                      <a:pt x="0" y="25729"/>
                      <a:pt x="0" y="37873"/>
                      <a:pt x="5703" y="47717"/>
                    </a:cubicBezTo>
                    <a:cubicBezTo>
                      <a:pt x="11406" y="57562"/>
                      <a:pt x="21941" y="63602"/>
                      <a:pt x="33318" y="63551"/>
                    </a:cubicBezTo>
                    <a:cubicBezTo>
                      <a:pt x="44695" y="63602"/>
                      <a:pt x="55230" y="57562"/>
                      <a:pt x="60933" y="47717"/>
                    </a:cubicBezTo>
                    <a:cubicBezTo>
                      <a:pt x="66636" y="37873"/>
                      <a:pt x="66636" y="25729"/>
                      <a:pt x="60933" y="15885"/>
                    </a:cubicBezTo>
                    <a:cubicBezTo>
                      <a:pt x="55230" y="6040"/>
                      <a:pt x="44695" y="0"/>
                      <a:pt x="33318" y="51"/>
                    </a:cubicBezTo>
                    <a:close/>
                  </a:path>
                </a:pathLst>
              </a:custGeom>
              <a:solidFill>
                <a:srgbClr val="606060"/>
              </a:solidFill>
            </p:spPr>
          </p:sp>
          <p:sp>
            <p:nvSpPr>
              <p:cNvPr name="Freeform 38" id="38"/>
              <p:cNvSpPr/>
              <p:nvPr/>
            </p:nvSpPr>
            <p:spPr>
              <a:xfrm flipH="false" flipV="false" rot="0">
                <a:off x="0" y="685800"/>
                <a:ext cx="27940" cy="213360"/>
              </a:xfrm>
              <a:custGeom>
                <a:avLst/>
                <a:gdLst/>
                <a:ahLst/>
                <a:cxnLst/>
                <a:rect r="r" b="b" t="t" l="l"/>
                <a:pathLst>
                  <a:path h="213360" w="27940">
                    <a:moveTo>
                      <a:pt x="0" y="26670"/>
                    </a:moveTo>
                    <a:lnTo>
                      <a:pt x="0" y="185420"/>
                    </a:lnTo>
                    <a:cubicBezTo>
                      <a:pt x="0" y="200660"/>
                      <a:pt x="12700" y="213360"/>
                      <a:pt x="27940" y="213360"/>
                    </a:cubicBezTo>
                    <a:lnTo>
                      <a:pt x="27940" y="0"/>
                    </a:lnTo>
                    <a:cubicBezTo>
                      <a:pt x="12700" y="0"/>
                      <a:pt x="0" y="11430"/>
                      <a:pt x="0" y="26670"/>
                    </a:cubicBezTo>
                    <a:close/>
                  </a:path>
                </a:pathLst>
              </a:custGeom>
              <a:solidFill>
                <a:srgbClr val="B8B8B8"/>
              </a:solidFill>
            </p:spPr>
          </p:sp>
          <p:sp>
            <p:nvSpPr>
              <p:cNvPr name="Freeform 39" id="39"/>
              <p:cNvSpPr/>
              <p:nvPr/>
            </p:nvSpPr>
            <p:spPr>
              <a:xfrm flipH="false" flipV="false" rot="0">
                <a:off x="0" y="1057910"/>
                <a:ext cx="27940" cy="384810"/>
              </a:xfrm>
              <a:custGeom>
                <a:avLst/>
                <a:gdLst/>
                <a:ahLst/>
                <a:cxnLst/>
                <a:rect r="r" b="b" t="t" l="l"/>
                <a:pathLst>
                  <a:path h="384810" w="27940">
                    <a:moveTo>
                      <a:pt x="0" y="26670"/>
                    </a:moveTo>
                    <a:lnTo>
                      <a:pt x="0" y="356870"/>
                    </a:lnTo>
                    <a:cubicBezTo>
                      <a:pt x="0" y="372110"/>
                      <a:pt x="12700" y="384810"/>
                      <a:pt x="27940" y="384810"/>
                    </a:cubicBezTo>
                    <a:lnTo>
                      <a:pt x="27940" y="0"/>
                    </a:lnTo>
                    <a:cubicBezTo>
                      <a:pt x="12700" y="0"/>
                      <a:pt x="0" y="11430"/>
                      <a:pt x="0" y="26670"/>
                    </a:cubicBezTo>
                    <a:close/>
                  </a:path>
                </a:pathLst>
              </a:custGeom>
              <a:solidFill>
                <a:srgbClr val="B8B8B8"/>
              </a:solidFill>
            </p:spPr>
          </p:sp>
          <p:sp>
            <p:nvSpPr>
              <p:cNvPr name="Freeform 40" id="40"/>
              <p:cNvSpPr/>
              <p:nvPr/>
            </p:nvSpPr>
            <p:spPr>
              <a:xfrm flipH="false" flipV="false" rot="0">
                <a:off x="0" y="1526540"/>
                <a:ext cx="27940" cy="386080"/>
              </a:xfrm>
              <a:custGeom>
                <a:avLst/>
                <a:gdLst/>
                <a:ahLst/>
                <a:cxnLst/>
                <a:rect r="r" b="b" t="t" l="l"/>
                <a:pathLst>
                  <a:path h="386080" w="27940">
                    <a:moveTo>
                      <a:pt x="0" y="27940"/>
                    </a:moveTo>
                    <a:lnTo>
                      <a:pt x="0" y="358140"/>
                    </a:lnTo>
                    <a:cubicBezTo>
                      <a:pt x="0" y="373380"/>
                      <a:pt x="12700" y="386080"/>
                      <a:pt x="27940" y="386080"/>
                    </a:cubicBezTo>
                    <a:lnTo>
                      <a:pt x="27940" y="0"/>
                    </a:lnTo>
                    <a:cubicBezTo>
                      <a:pt x="12700" y="0"/>
                      <a:pt x="0" y="12700"/>
                      <a:pt x="0" y="27940"/>
                    </a:cubicBezTo>
                    <a:close/>
                  </a:path>
                </a:pathLst>
              </a:custGeom>
              <a:solidFill>
                <a:srgbClr val="B8B8B8"/>
              </a:solidFill>
            </p:spPr>
          </p:sp>
          <p:sp>
            <p:nvSpPr>
              <p:cNvPr name="Freeform 41" id="41"/>
              <p:cNvSpPr/>
              <p:nvPr/>
            </p:nvSpPr>
            <p:spPr>
              <a:xfrm flipH="false" flipV="false" rot="0">
                <a:off x="2592070" y="1184910"/>
                <a:ext cx="27940" cy="618490"/>
              </a:xfrm>
              <a:custGeom>
                <a:avLst/>
                <a:gdLst/>
                <a:ahLst/>
                <a:cxnLst/>
                <a:rect r="r" b="b" t="t" l="l"/>
                <a:pathLst>
                  <a:path h="618490" w="27940">
                    <a:moveTo>
                      <a:pt x="0" y="0"/>
                    </a:moveTo>
                    <a:lnTo>
                      <a:pt x="0" y="618490"/>
                    </a:lnTo>
                    <a:cubicBezTo>
                      <a:pt x="15240" y="618490"/>
                      <a:pt x="27940" y="605790"/>
                      <a:pt x="27940" y="590550"/>
                    </a:cubicBezTo>
                    <a:lnTo>
                      <a:pt x="27940" y="27940"/>
                    </a:lnTo>
                    <a:cubicBezTo>
                      <a:pt x="27940" y="12700"/>
                      <a:pt x="15240" y="0"/>
                      <a:pt x="0" y="0"/>
                    </a:cubicBezTo>
                    <a:close/>
                  </a:path>
                </a:pathLst>
              </a:custGeom>
              <a:solidFill>
                <a:srgbClr val="B8B8B8"/>
              </a:solidFill>
            </p:spPr>
          </p:sp>
          <p:sp>
            <p:nvSpPr>
              <p:cNvPr name="Freeform 42" id="42"/>
              <p:cNvSpPr/>
              <p:nvPr/>
            </p:nvSpPr>
            <p:spPr>
              <a:xfrm flipH="false" flipV="false" rot="0">
                <a:off x="27940" y="0"/>
                <a:ext cx="2564130" cy="5182870"/>
              </a:xfrm>
              <a:custGeom>
                <a:avLst/>
                <a:gdLst/>
                <a:ahLst/>
                <a:cxnLst/>
                <a:rect r="r" b="b" t="t" l="l"/>
                <a:pathLst>
                  <a:path h="5182870" w="2564130">
                    <a:moveTo>
                      <a:pt x="2564130" y="1184910"/>
                    </a:moveTo>
                    <a:lnTo>
                      <a:pt x="2564130" y="379730"/>
                    </a:lnTo>
                    <a:cubicBezTo>
                      <a:pt x="2564130" y="353060"/>
                      <a:pt x="2561590" y="327660"/>
                      <a:pt x="2556510" y="303530"/>
                    </a:cubicBezTo>
                    <a:cubicBezTo>
                      <a:pt x="2553970" y="290830"/>
                      <a:pt x="2551430" y="279400"/>
                      <a:pt x="2547620" y="266700"/>
                    </a:cubicBezTo>
                    <a:cubicBezTo>
                      <a:pt x="2542540" y="248920"/>
                      <a:pt x="2534920" y="231140"/>
                      <a:pt x="2527300" y="214630"/>
                    </a:cubicBezTo>
                    <a:cubicBezTo>
                      <a:pt x="2522220" y="203200"/>
                      <a:pt x="2515870" y="193040"/>
                      <a:pt x="2509520" y="182880"/>
                    </a:cubicBezTo>
                    <a:cubicBezTo>
                      <a:pt x="2503170" y="172720"/>
                      <a:pt x="2496820" y="162560"/>
                      <a:pt x="2489200" y="152400"/>
                    </a:cubicBezTo>
                    <a:cubicBezTo>
                      <a:pt x="2477770" y="137160"/>
                      <a:pt x="2466340" y="124460"/>
                      <a:pt x="2453640" y="110490"/>
                    </a:cubicBezTo>
                    <a:cubicBezTo>
                      <a:pt x="2444750" y="101600"/>
                      <a:pt x="2435860" y="93980"/>
                      <a:pt x="2426970" y="86360"/>
                    </a:cubicBezTo>
                    <a:cubicBezTo>
                      <a:pt x="2360930" y="31750"/>
                      <a:pt x="2277110" y="0"/>
                      <a:pt x="2185670" y="0"/>
                    </a:cubicBezTo>
                    <a:lnTo>
                      <a:pt x="379730" y="0"/>
                    </a:lnTo>
                    <a:cubicBezTo>
                      <a:pt x="288290" y="0"/>
                      <a:pt x="203200" y="33020"/>
                      <a:pt x="138430" y="86360"/>
                    </a:cubicBezTo>
                    <a:cubicBezTo>
                      <a:pt x="129540" y="93980"/>
                      <a:pt x="120650" y="102870"/>
                      <a:pt x="111760" y="110490"/>
                    </a:cubicBezTo>
                    <a:cubicBezTo>
                      <a:pt x="99060" y="123190"/>
                      <a:pt x="86360" y="137160"/>
                      <a:pt x="76200" y="152400"/>
                    </a:cubicBezTo>
                    <a:cubicBezTo>
                      <a:pt x="68580" y="162560"/>
                      <a:pt x="62230" y="172720"/>
                      <a:pt x="55880" y="182880"/>
                    </a:cubicBezTo>
                    <a:cubicBezTo>
                      <a:pt x="49530" y="193040"/>
                      <a:pt x="43180" y="204470"/>
                      <a:pt x="38100" y="214630"/>
                    </a:cubicBezTo>
                    <a:cubicBezTo>
                      <a:pt x="29210" y="232410"/>
                      <a:pt x="22860" y="248920"/>
                      <a:pt x="16510" y="266700"/>
                    </a:cubicBezTo>
                    <a:cubicBezTo>
                      <a:pt x="12700" y="279400"/>
                      <a:pt x="10160" y="290830"/>
                      <a:pt x="7620" y="303530"/>
                    </a:cubicBezTo>
                    <a:cubicBezTo>
                      <a:pt x="2540" y="327660"/>
                      <a:pt x="0" y="354330"/>
                      <a:pt x="0" y="379730"/>
                    </a:cubicBezTo>
                    <a:lnTo>
                      <a:pt x="0" y="4803140"/>
                    </a:lnTo>
                    <a:cubicBezTo>
                      <a:pt x="0" y="5012690"/>
                      <a:pt x="170180" y="5182870"/>
                      <a:pt x="379730" y="5182870"/>
                    </a:cubicBezTo>
                    <a:lnTo>
                      <a:pt x="2184400" y="5182870"/>
                    </a:lnTo>
                    <a:cubicBezTo>
                      <a:pt x="2393950" y="5182870"/>
                      <a:pt x="2564130" y="5012690"/>
                      <a:pt x="2564130" y="4803140"/>
                    </a:cubicBezTo>
                    <a:lnTo>
                      <a:pt x="2564130" y="1184910"/>
                    </a:lnTo>
                    <a:close/>
                    <a:moveTo>
                      <a:pt x="2538730" y="1184910"/>
                    </a:moveTo>
                    <a:lnTo>
                      <a:pt x="2538730" y="4804410"/>
                    </a:lnTo>
                    <a:cubicBezTo>
                      <a:pt x="2538730" y="4999990"/>
                      <a:pt x="2379980" y="5158740"/>
                      <a:pt x="2184400" y="5158740"/>
                    </a:cubicBezTo>
                    <a:lnTo>
                      <a:pt x="379730" y="5158740"/>
                    </a:lnTo>
                    <a:cubicBezTo>
                      <a:pt x="184150" y="5158740"/>
                      <a:pt x="25400" y="4999990"/>
                      <a:pt x="25400" y="4804410"/>
                    </a:cubicBezTo>
                    <a:lnTo>
                      <a:pt x="25400" y="381000"/>
                    </a:lnTo>
                    <a:cubicBezTo>
                      <a:pt x="25400" y="184150"/>
                      <a:pt x="184150" y="25400"/>
                      <a:pt x="379730" y="25400"/>
                    </a:cubicBezTo>
                    <a:lnTo>
                      <a:pt x="2184400" y="25400"/>
                    </a:lnTo>
                    <a:cubicBezTo>
                      <a:pt x="2379980" y="25400"/>
                      <a:pt x="2538730" y="184150"/>
                      <a:pt x="2538730" y="379730"/>
                    </a:cubicBezTo>
                    <a:lnTo>
                      <a:pt x="2538730" y="1184910"/>
                    </a:lnTo>
                    <a:close/>
                  </a:path>
                </a:pathLst>
              </a:custGeom>
              <a:solidFill>
                <a:srgbClr val="E9E9E9"/>
              </a:solidFill>
            </p:spPr>
          </p:sp>
        </p:grpSp>
      </p:grpSp>
      <p:sp>
        <p:nvSpPr>
          <p:cNvPr name="Freeform 43" id="43"/>
          <p:cNvSpPr/>
          <p:nvPr/>
        </p:nvSpPr>
        <p:spPr>
          <a:xfrm flipH="false" flipV="false" rot="-467827">
            <a:off x="11782653" y="8643751"/>
            <a:ext cx="8616735" cy="1488345"/>
          </a:xfrm>
          <a:custGeom>
            <a:avLst/>
            <a:gdLst/>
            <a:ahLst/>
            <a:cxnLst/>
            <a:rect r="r" b="b" t="t" l="l"/>
            <a:pathLst>
              <a:path h="1488345" w="8616735">
                <a:moveTo>
                  <a:pt x="0" y="0"/>
                </a:moveTo>
                <a:lnTo>
                  <a:pt x="8616735" y="0"/>
                </a:lnTo>
                <a:lnTo>
                  <a:pt x="8616735" y="1488345"/>
                </a:lnTo>
                <a:lnTo>
                  <a:pt x="0" y="14883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wipe dir="d"/>
  </p:transition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446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607340">
            <a:off x="3244066" y="5148788"/>
            <a:ext cx="10339280" cy="1785876"/>
          </a:xfrm>
          <a:custGeom>
            <a:avLst/>
            <a:gdLst/>
            <a:ahLst/>
            <a:cxnLst/>
            <a:rect r="r" b="b" t="t" l="l"/>
            <a:pathLst>
              <a:path h="1785876" w="10339280">
                <a:moveTo>
                  <a:pt x="0" y="0"/>
                </a:moveTo>
                <a:lnTo>
                  <a:pt x="10339281" y="0"/>
                </a:lnTo>
                <a:lnTo>
                  <a:pt x="10339281" y="1785876"/>
                </a:lnTo>
                <a:lnTo>
                  <a:pt x="0" y="178587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679861" y="2471823"/>
            <a:ext cx="4928278" cy="6786477"/>
            <a:chOff x="0" y="0"/>
            <a:chExt cx="6571037" cy="904863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7266243"/>
              <a:ext cx="6571037" cy="1782394"/>
            </a:xfrm>
            <a:custGeom>
              <a:avLst/>
              <a:gdLst/>
              <a:ahLst/>
              <a:cxnLst/>
              <a:rect r="r" b="b" t="t" l="l"/>
              <a:pathLst>
                <a:path h="1782394" w="6571037">
                  <a:moveTo>
                    <a:pt x="0" y="0"/>
                  </a:moveTo>
                  <a:lnTo>
                    <a:pt x="6571037" y="0"/>
                  </a:lnTo>
                  <a:lnTo>
                    <a:pt x="6571037" y="1782394"/>
                  </a:lnTo>
                  <a:lnTo>
                    <a:pt x="0" y="17823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grpSp>
          <p:nvGrpSpPr>
            <p:cNvPr name="Group 5" id="5"/>
            <p:cNvGrpSpPr>
              <a:grpSpLocks noChangeAspect="true"/>
            </p:cNvGrpSpPr>
            <p:nvPr/>
          </p:nvGrpSpPr>
          <p:grpSpPr>
            <a:xfrm rot="-325893">
              <a:off x="1071555" y="168936"/>
              <a:ext cx="3939157" cy="7794299"/>
              <a:chOff x="0" y="0"/>
              <a:chExt cx="2620010" cy="518414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53340" y="25400"/>
                <a:ext cx="2513330" cy="5132070"/>
              </a:xfrm>
              <a:custGeom>
                <a:avLst/>
                <a:gdLst/>
                <a:ahLst/>
                <a:cxnLst/>
                <a:rect r="r" b="b" t="t" l="l"/>
                <a:pathLst>
                  <a:path h="5132070" w="2513330">
                    <a:moveTo>
                      <a:pt x="2159000" y="0"/>
                    </a:moveTo>
                    <a:lnTo>
                      <a:pt x="354330" y="0"/>
                    </a:lnTo>
                    <a:cubicBezTo>
                      <a:pt x="158750" y="0"/>
                      <a:pt x="0" y="158750"/>
                      <a:pt x="0" y="354330"/>
                    </a:cubicBezTo>
                    <a:lnTo>
                      <a:pt x="0" y="4777740"/>
                    </a:lnTo>
                    <a:cubicBezTo>
                      <a:pt x="0" y="4973320"/>
                      <a:pt x="158750" y="5132070"/>
                      <a:pt x="354330" y="5132070"/>
                    </a:cubicBezTo>
                    <a:lnTo>
                      <a:pt x="2159000" y="5132070"/>
                    </a:lnTo>
                    <a:cubicBezTo>
                      <a:pt x="2354580" y="5132070"/>
                      <a:pt x="2513330" y="4973320"/>
                      <a:pt x="2513330" y="4777740"/>
                    </a:cubicBezTo>
                    <a:lnTo>
                      <a:pt x="2513330" y="354330"/>
                    </a:lnTo>
                    <a:cubicBezTo>
                      <a:pt x="2513330" y="158750"/>
                      <a:pt x="2354580" y="0"/>
                      <a:pt x="2159000" y="0"/>
                    </a:cubicBezTo>
                    <a:close/>
                    <a:moveTo>
                      <a:pt x="1558290" y="162560"/>
                    </a:moveTo>
                    <a:cubicBezTo>
                      <a:pt x="1576070" y="162560"/>
                      <a:pt x="1590040" y="176530"/>
                      <a:pt x="1590040" y="194310"/>
                    </a:cubicBezTo>
                    <a:cubicBezTo>
                      <a:pt x="1590040" y="212090"/>
                      <a:pt x="1576070" y="226060"/>
                      <a:pt x="1558290" y="226060"/>
                    </a:cubicBezTo>
                    <a:cubicBezTo>
                      <a:pt x="1540510" y="226060"/>
                      <a:pt x="1526540" y="212090"/>
                      <a:pt x="1526540" y="194310"/>
                    </a:cubicBezTo>
                    <a:cubicBezTo>
                      <a:pt x="1526540" y="176530"/>
                      <a:pt x="1541780" y="162560"/>
                      <a:pt x="1558290" y="162560"/>
                    </a:cubicBezTo>
                    <a:close/>
                    <a:moveTo>
                      <a:pt x="1089660" y="172720"/>
                    </a:moveTo>
                    <a:lnTo>
                      <a:pt x="1394460" y="172720"/>
                    </a:lnTo>
                    <a:cubicBezTo>
                      <a:pt x="1405890" y="172720"/>
                      <a:pt x="1416050" y="181610"/>
                      <a:pt x="1416050" y="194310"/>
                    </a:cubicBezTo>
                    <a:cubicBezTo>
                      <a:pt x="1416050" y="207010"/>
                      <a:pt x="1405890" y="215900"/>
                      <a:pt x="1394460" y="215900"/>
                    </a:cubicBezTo>
                    <a:lnTo>
                      <a:pt x="1089660" y="215900"/>
                    </a:lnTo>
                    <a:cubicBezTo>
                      <a:pt x="1078230" y="215900"/>
                      <a:pt x="1068070" y="207010"/>
                      <a:pt x="1068070" y="194310"/>
                    </a:cubicBezTo>
                    <a:cubicBezTo>
                      <a:pt x="1068070" y="181610"/>
                      <a:pt x="1078230" y="172720"/>
                      <a:pt x="1089660" y="172720"/>
                    </a:cubicBezTo>
                    <a:close/>
                    <a:moveTo>
                      <a:pt x="2383790" y="4798060"/>
                    </a:moveTo>
                    <a:cubicBezTo>
                      <a:pt x="2383790" y="4913630"/>
                      <a:pt x="2289810" y="5007610"/>
                      <a:pt x="2174240" y="5007610"/>
                    </a:cubicBezTo>
                    <a:lnTo>
                      <a:pt x="341630" y="5007610"/>
                    </a:lnTo>
                    <a:cubicBezTo>
                      <a:pt x="226060" y="5007610"/>
                      <a:pt x="132080" y="4913630"/>
                      <a:pt x="132080" y="4798060"/>
                    </a:cubicBezTo>
                    <a:lnTo>
                      <a:pt x="132080" y="340360"/>
                    </a:lnTo>
                    <a:cubicBezTo>
                      <a:pt x="132080" y="224790"/>
                      <a:pt x="226060" y="130810"/>
                      <a:pt x="341630" y="130810"/>
                    </a:cubicBezTo>
                    <a:lnTo>
                      <a:pt x="614680" y="130810"/>
                    </a:lnTo>
                    <a:lnTo>
                      <a:pt x="614680" y="187960"/>
                    </a:lnTo>
                    <a:cubicBezTo>
                      <a:pt x="614680" y="252730"/>
                      <a:pt x="668020" y="306070"/>
                      <a:pt x="732790" y="306070"/>
                    </a:cubicBezTo>
                    <a:lnTo>
                      <a:pt x="1783080" y="306070"/>
                    </a:lnTo>
                    <a:cubicBezTo>
                      <a:pt x="1847850" y="306070"/>
                      <a:pt x="1901190" y="252730"/>
                      <a:pt x="1901190" y="187960"/>
                    </a:cubicBezTo>
                    <a:lnTo>
                      <a:pt x="1901190" y="130810"/>
                    </a:lnTo>
                    <a:lnTo>
                      <a:pt x="2172970" y="130810"/>
                    </a:lnTo>
                    <a:cubicBezTo>
                      <a:pt x="2288540" y="130810"/>
                      <a:pt x="2382520" y="224790"/>
                      <a:pt x="2382520" y="340360"/>
                    </a:cubicBezTo>
                    <a:lnTo>
                      <a:pt x="2382520" y="479806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Freeform 7" id="7"/>
              <p:cNvSpPr/>
              <p:nvPr/>
            </p:nvSpPr>
            <p:spPr>
              <a:xfrm flipH="false" flipV="false" rot="0">
                <a:off x="185420" y="156210"/>
                <a:ext cx="2251710" cy="4876800"/>
              </a:xfrm>
              <a:custGeom>
                <a:avLst/>
                <a:gdLst/>
                <a:ahLst/>
                <a:cxnLst/>
                <a:rect r="r" b="b" t="t" l="l"/>
                <a:pathLst>
                  <a:path h="4876800" w="2251710">
                    <a:moveTo>
                      <a:pt x="2040890" y="0"/>
                    </a:moveTo>
                    <a:lnTo>
                      <a:pt x="1769110" y="0"/>
                    </a:lnTo>
                    <a:lnTo>
                      <a:pt x="1769110" y="57150"/>
                    </a:lnTo>
                    <a:cubicBezTo>
                      <a:pt x="1769110" y="121920"/>
                      <a:pt x="1715770" y="175260"/>
                      <a:pt x="1651000" y="175260"/>
                    </a:cubicBezTo>
                    <a:lnTo>
                      <a:pt x="601980" y="175260"/>
                    </a:lnTo>
                    <a:cubicBezTo>
                      <a:pt x="537210" y="175260"/>
                      <a:pt x="483870" y="121920"/>
                      <a:pt x="483870" y="57150"/>
                    </a:cubicBezTo>
                    <a:lnTo>
                      <a:pt x="483870" y="0"/>
                    </a:lnTo>
                    <a:lnTo>
                      <a:pt x="209550" y="0"/>
                    </a:lnTo>
                    <a:cubicBezTo>
                      <a:pt x="93980" y="0"/>
                      <a:pt x="0" y="93980"/>
                      <a:pt x="0" y="209550"/>
                    </a:cubicBezTo>
                    <a:lnTo>
                      <a:pt x="0" y="4667250"/>
                    </a:lnTo>
                    <a:cubicBezTo>
                      <a:pt x="0" y="4782820"/>
                      <a:pt x="93980" y="4876800"/>
                      <a:pt x="209550" y="4876800"/>
                    </a:cubicBezTo>
                    <a:lnTo>
                      <a:pt x="2040890" y="4876800"/>
                    </a:lnTo>
                    <a:cubicBezTo>
                      <a:pt x="2156460" y="4876800"/>
                      <a:pt x="2250440" y="4782820"/>
                      <a:pt x="2250440" y="4667250"/>
                    </a:cubicBezTo>
                    <a:lnTo>
                      <a:pt x="2250440" y="209550"/>
                    </a:lnTo>
                    <a:cubicBezTo>
                      <a:pt x="2251710" y="93980"/>
                      <a:pt x="2157730" y="0"/>
                      <a:pt x="2040890" y="0"/>
                    </a:cubicBezTo>
                    <a:close/>
                  </a:path>
                </a:pathLst>
              </a:custGeom>
              <a:blipFill>
                <a:blip r:embed="rId6"/>
                <a:stretch>
                  <a:fillRect l="-26568" t="0" r="-26568" b="0"/>
                </a:stretch>
              </a:blipFill>
            </p:spPr>
          </p:sp>
          <p:sp>
            <p:nvSpPr>
              <p:cNvPr name="Freeform 8" id="8"/>
              <p:cNvSpPr/>
              <p:nvPr/>
            </p:nvSpPr>
            <p:spPr>
              <a:xfrm flipH="false" flipV="false" rot="0">
                <a:off x="1121410" y="198120"/>
                <a:ext cx="347980" cy="43180"/>
              </a:xfrm>
              <a:custGeom>
                <a:avLst/>
                <a:gdLst/>
                <a:ahLst/>
                <a:cxnLst/>
                <a:rect r="r" b="b" t="t" l="l"/>
                <a:pathLst>
                  <a:path h="43180" w="347980">
                    <a:moveTo>
                      <a:pt x="326390" y="0"/>
                    </a:moveTo>
                    <a:lnTo>
                      <a:pt x="21590" y="0"/>
                    </a:lnTo>
                    <a:cubicBezTo>
                      <a:pt x="10160" y="0"/>
                      <a:pt x="0" y="8890"/>
                      <a:pt x="0" y="21590"/>
                    </a:cubicBezTo>
                    <a:cubicBezTo>
                      <a:pt x="0" y="34290"/>
                      <a:pt x="10160" y="43180"/>
                      <a:pt x="21590" y="43180"/>
                    </a:cubicBezTo>
                    <a:lnTo>
                      <a:pt x="326390" y="43180"/>
                    </a:lnTo>
                    <a:cubicBezTo>
                      <a:pt x="337820" y="43180"/>
                      <a:pt x="347980" y="34290"/>
                      <a:pt x="347980" y="21590"/>
                    </a:cubicBezTo>
                    <a:cubicBezTo>
                      <a:pt x="347980" y="8890"/>
                      <a:pt x="337820" y="0"/>
                      <a:pt x="326390" y="0"/>
                    </a:cubicBezTo>
                    <a:close/>
                  </a:path>
                </a:pathLst>
              </a:custGeom>
              <a:solidFill>
                <a:srgbClr val="606060"/>
              </a:solidFill>
            </p:spPr>
          </p:sp>
          <p:sp>
            <p:nvSpPr>
              <p:cNvPr name="Freeform 9" id="9"/>
              <p:cNvSpPr/>
              <p:nvPr/>
            </p:nvSpPr>
            <p:spPr>
              <a:xfrm flipH="false" flipV="false" rot="0">
                <a:off x="1578312" y="187909"/>
                <a:ext cx="66636" cy="63602"/>
              </a:xfrm>
              <a:custGeom>
                <a:avLst/>
                <a:gdLst/>
                <a:ahLst/>
                <a:cxnLst/>
                <a:rect r="r" b="b" t="t" l="l"/>
                <a:pathLst>
                  <a:path h="63602" w="66636">
                    <a:moveTo>
                      <a:pt x="33318" y="51"/>
                    </a:moveTo>
                    <a:cubicBezTo>
                      <a:pt x="21941" y="0"/>
                      <a:pt x="11406" y="6040"/>
                      <a:pt x="5703" y="15885"/>
                    </a:cubicBezTo>
                    <a:cubicBezTo>
                      <a:pt x="0" y="25729"/>
                      <a:pt x="0" y="37873"/>
                      <a:pt x="5703" y="47717"/>
                    </a:cubicBezTo>
                    <a:cubicBezTo>
                      <a:pt x="11406" y="57562"/>
                      <a:pt x="21941" y="63602"/>
                      <a:pt x="33318" y="63551"/>
                    </a:cubicBezTo>
                    <a:cubicBezTo>
                      <a:pt x="44695" y="63602"/>
                      <a:pt x="55230" y="57562"/>
                      <a:pt x="60933" y="47717"/>
                    </a:cubicBezTo>
                    <a:cubicBezTo>
                      <a:pt x="66636" y="37873"/>
                      <a:pt x="66636" y="25729"/>
                      <a:pt x="60933" y="15885"/>
                    </a:cubicBezTo>
                    <a:cubicBezTo>
                      <a:pt x="55230" y="6040"/>
                      <a:pt x="44695" y="0"/>
                      <a:pt x="33318" y="51"/>
                    </a:cubicBezTo>
                    <a:close/>
                  </a:path>
                </a:pathLst>
              </a:custGeom>
              <a:solidFill>
                <a:srgbClr val="606060"/>
              </a:solidFill>
            </p:spPr>
          </p:sp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685800"/>
                <a:ext cx="27940" cy="213360"/>
              </a:xfrm>
              <a:custGeom>
                <a:avLst/>
                <a:gdLst/>
                <a:ahLst/>
                <a:cxnLst/>
                <a:rect r="r" b="b" t="t" l="l"/>
                <a:pathLst>
                  <a:path h="213360" w="27940">
                    <a:moveTo>
                      <a:pt x="0" y="26670"/>
                    </a:moveTo>
                    <a:lnTo>
                      <a:pt x="0" y="185420"/>
                    </a:lnTo>
                    <a:cubicBezTo>
                      <a:pt x="0" y="200660"/>
                      <a:pt x="12700" y="213360"/>
                      <a:pt x="27940" y="213360"/>
                    </a:cubicBezTo>
                    <a:lnTo>
                      <a:pt x="27940" y="0"/>
                    </a:lnTo>
                    <a:cubicBezTo>
                      <a:pt x="12700" y="0"/>
                      <a:pt x="0" y="11430"/>
                      <a:pt x="0" y="26670"/>
                    </a:cubicBezTo>
                    <a:close/>
                  </a:path>
                </a:pathLst>
              </a:custGeom>
              <a:solidFill>
                <a:srgbClr val="B8B8B8"/>
              </a:solidFill>
            </p:spPr>
          </p:sp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1057910"/>
                <a:ext cx="27940" cy="384810"/>
              </a:xfrm>
              <a:custGeom>
                <a:avLst/>
                <a:gdLst/>
                <a:ahLst/>
                <a:cxnLst/>
                <a:rect r="r" b="b" t="t" l="l"/>
                <a:pathLst>
                  <a:path h="384810" w="27940">
                    <a:moveTo>
                      <a:pt x="0" y="26670"/>
                    </a:moveTo>
                    <a:lnTo>
                      <a:pt x="0" y="356870"/>
                    </a:lnTo>
                    <a:cubicBezTo>
                      <a:pt x="0" y="372110"/>
                      <a:pt x="12700" y="384810"/>
                      <a:pt x="27940" y="384810"/>
                    </a:cubicBezTo>
                    <a:lnTo>
                      <a:pt x="27940" y="0"/>
                    </a:lnTo>
                    <a:cubicBezTo>
                      <a:pt x="12700" y="0"/>
                      <a:pt x="0" y="11430"/>
                      <a:pt x="0" y="26670"/>
                    </a:cubicBezTo>
                    <a:close/>
                  </a:path>
                </a:pathLst>
              </a:custGeom>
              <a:solidFill>
                <a:srgbClr val="B8B8B8"/>
              </a:solidFill>
            </p:spPr>
          </p:sp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1526540"/>
                <a:ext cx="27940" cy="386080"/>
              </a:xfrm>
              <a:custGeom>
                <a:avLst/>
                <a:gdLst/>
                <a:ahLst/>
                <a:cxnLst/>
                <a:rect r="r" b="b" t="t" l="l"/>
                <a:pathLst>
                  <a:path h="386080" w="27940">
                    <a:moveTo>
                      <a:pt x="0" y="27940"/>
                    </a:moveTo>
                    <a:lnTo>
                      <a:pt x="0" y="358140"/>
                    </a:lnTo>
                    <a:cubicBezTo>
                      <a:pt x="0" y="373380"/>
                      <a:pt x="12700" y="386080"/>
                      <a:pt x="27940" y="386080"/>
                    </a:cubicBezTo>
                    <a:lnTo>
                      <a:pt x="27940" y="0"/>
                    </a:lnTo>
                    <a:cubicBezTo>
                      <a:pt x="12700" y="0"/>
                      <a:pt x="0" y="12700"/>
                      <a:pt x="0" y="27940"/>
                    </a:cubicBezTo>
                    <a:close/>
                  </a:path>
                </a:pathLst>
              </a:custGeom>
              <a:solidFill>
                <a:srgbClr val="B8B8B8"/>
              </a:solidFill>
            </p:spPr>
          </p:sp>
          <p:sp>
            <p:nvSpPr>
              <p:cNvPr name="Freeform 13" id="13"/>
              <p:cNvSpPr/>
              <p:nvPr/>
            </p:nvSpPr>
            <p:spPr>
              <a:xfrm flipH="false" flipV="false" rot="0">
                <a:off x="2592070" y="1184910"/>
                <a:ext cx="27940" cy="618490"/>
              </a:xfrm>
              <a:custGeom>
                <a:avLst/>
                <a:gdLst/>
                <a:ahLst/>
                <a:cxnLst/>
                <a:rect r="r" b="b" t="t" l="l"/>
                <a:pathLst>
                  <a:path h="618490" w="27940">
                    <a:moveTo>
                      <a:pt x="0" y="0"/>
                    </a:moveTo>
                    <a:lnTo>
                      <a:pt x="0" y="618490"/>
                    </a:lnTo>
                    <a:cubicBezTo>
                      <a:pt x="15240" y="618490"/>
                      <a:pt x="27940" y="605790"/>
                      <a:pt x="27940" y="590550"/>
                    </a:cubicBezTo>
                    <a:lnTo>
                      <a:pt x="27940" y="27940"/>
                    </a:lnTo>
                    <a:cubicBezTo>
                      <a:pt x="27940" y="12700"/>
                      <a:pt x="15240" y="0"/>
                      <a:pt x="0" y="0"/>
                    </a:cubicBezTo>
                    <a:close/>
                  </a:path>
                </a:pathLst>
              </a:custGeom>
              <a:solidFill>
                <a:srgbClr val="B8B8B8"/>
              </a:solidFill>
            </p:spPr>
          </p:sp>
          <p:sp>
            <p:nvSpPr>
              <p:cNvPr name="Freeform 14" id="14"/>
              <p:cNvSpPr/>
              <p:nvPr/>
            </p:nvSpPr>
            <p:spPr>
              <a:xfrm flipH="false" flipV="false" rot="0">
                <a:off x="27940" y="0"/>
                <a:ext cx="2564130" cy="5182870"/>
              </a:xfrm>
              <a:custGeom>
                <a:avLst/>
                <a:gdLst/>
                <a:ahLst/>
                <a:cxnLst/>
                <a:rect r="r" b="b" t="t" l="l"/>
                <a:pathLst>
                  <a:path h="5182870" w="2564130">
                    <a:moveTo>
                      <a:pt x="2564130" y="1184910"/>
                    </a:moveTo>
                    <a:lnTo>
                      <a:pt x="2564130" y="379730"/>
                    </a:lnTo>
                    <a:cubicBezTo>
                      <a:pt x="2564130" y="353060"/>
                      <a:pt x="2561590" y="327660"/>
                      <a:pt x="2556510" y="303530"/>
                    </a:cubicBezTo>
                    <a:cubicBezTo>
                      <a:pt x="2553970" y="290830"/>
                      <a:pt x="2551430" y="279400"/>
                      <a:pt x="2547620" y="266700"/>
                    </a:cubicBezTo>
                    <a:cubicBezTo>
                      <a:pt x="2542540" y="248920"/>
                      <a:pt x="2534920" y="231140"/>
                      <a:pt x="2527300" y="214630"/>
                    </a:cubicBezTo>
                    <a:cubicBezTo>
                      <a:pt x="2522220" y="203200"/>
                      <a:pt x="2515870" y="193040"/>
                      <a:pt x="2509520" y="182880"/>
                    </a:cubicBezTo>
                    <a:cubicBezTo>
                      <a:pt x="2503170" y="172720"/>
                      <a:pt x="2496820" y="162560"/>
                      <a:pt x="2489200" y="152400"/>
                    </a:cubicBezTo>
                    <a:cubicBezTo>
                      <a:pt x="2477770" y="137160"/>
                      <a:pt x="2466340" y="124460"/>
                      <a:pt x="2453640" y="110490"/>
                    </a:cubicBezTo>
                    <a:cubicBezTo>
                      <a:pt x="2444750" y="101600"/>
                      <a:pt x="2435860" y="93980"/>
                      <a:pt x="2426970" y="86360"/>
                    </a:cubicBezTo>
                    <a:cubicBezTo>
                      <a:pt x="2360930" y="31750"/>
                      <a:pt x="2277110" y="0"/>
                      <a:pt x="2185670" y="0"/>
                    </a:cubicBezTo>
                    <a:lnTo>
                      <a:pt x="379730" y="0"/>
                    </a:lnTo>
                    <a:cubicBezTo>
                      <a:pt x="288290" y="0"/>
                      <a:pt x="203200" y="33020"/>
                      <a:pt x="138430" y="86360"/>
                    </a:cubicBezTo>
                    <a:cubicBezTo>
                      <a:pt x="129540" y="93980"/>
                      <a:pt x="120650" y="102870"/>
                      <a:pt x="111760" y="110490"/>
                    </a:cubicBezTo>
                    <a:cubicBezTo>
                      <a:pt x="99060" y="123190"/>
                      <a:pt x="86360" y="137160"/>
                      <a:pt x="76200" y="152400"/>
                    </a:cubicBezTo>
                    <a:cubicBezTo>
                      <a:pt x="68580" y="162560"/>
                      <a:pt x="62230" y="172720"/>
                      <a:pt x="55880" y="182880"/>
                    </a:cubicBezTo>
                    <a:cubicBezTo>
                      <a:pt x="49530" y="193040"/>
                      <a:pt x="43180" y="204470"/>
                      <a:pt x="38100" y="214630"/>
                    </a:cubicBezTo>
                    <a:cubicBezTo>
                      <a:pt x="29210" y="232410"/>
                      <a:pt x="22860" y="248920"/>
                      <a:pt x="16510" y="266700"/>
                    </a:cubicBezTo>
                    <a:cubicBezTo>
                      <a:pt x="12700" y="279400"/>
                      <a:pt x="10160" y="290830"/>
                      <a:pt x="7620" y="303530"/>
                    </a:cubicBezTo>
                    <a:cubicBezTo>
                      <a:pt x="2540" y="327660"/>
                      <a:pt x="0" y="354330"/>
                      <a:pt x="0" y="379730"/>
                    </a:cubicBezTo>
                    <a:lnTo>
                      <a:pt x="0" y="4803140"/>
                    </a:lnTo>
                    <a:cubicBezTo>
                      <a:pt x="0" y="5012690"/>
                      <a:pt x="170180" y="5182870"/>
                      <a:pt x="379730" y="5182870"/>
                    </a:cubicBezTo>
                    <a:lnTo>
                      <a:pt x="2184400" y="5182870"/>
                    </a:lnTo>
                    <a:cubicBezTo>
                      <a:pt x="2393950" y="5182870"/>
                      <a:pt x="2564130" y="5012690"/>
                      <a:pt x="2564130" y="4803140"/>
                    </a:cubicBezTo>
                    <a:lnTo>
                      <a:pt x="2564130" y="1184910"/>
                    </a:lnTo>
                    <a:close/>
                    <a:moveTo>
                      <a:pt x="2538730" y="1184910"/>
                    </a:moveTo>
                    <a:lnTo>
                      <a:pt x="2538730" y="4804410"/>
                    </a:lnTo>
                    <a:cubicBezTo>
                      <a:pt x="2538730" y="4999990"/>
                      <a:pt x="2379980" y="5158740"/>
                      <a:pt x="2184400" y="5158740"/>
                    </a:cubicBezTo>
                    <a:lnTo>
                      <a:pt x="379730" y="5158740"/>
                    </a:lnTo>
                    <a:cubicBezTo>
                      <a:pt x="184150" y="5158740"/>
                      <a:pt x="25400" y="4999990"/>
                      <a:pt x="25400" y="4804410"/>
                    </a:cubicBezTo>
                    <a:lnTo>
                      <a:pt x="25400" y="381000"/>
                    </a:lnTo>
                    <a:cubicBezTo>
                      <a:pt x="25400" y="184150"/>
                      <a:pt x="184150" y="25400"/>
                      <a:pt x="379730" y="25400"/>
                    </a:cubicBezTo>
                    <a:lnTo>
                      <a:pt x="2184400" y="25400"/>
                    </a:lnTo>
                    <a:cubicBezTo>
                      <a:pt x="2379980" y="25400"/>
                      <a:pt x="2538730" y="184150"/>
                      <a:pt x="2538730" y="379730"/>
                    </a:cubicBezTo>
                    <a:lnTo>
                      <a:pt x="2538730" y="1184910"/>
                    </a:lnTo>
                    <a:close/>
                  </a:path>
                </a:pathLst>
              </a:custGeom>
              <a:solidFill>
                <a:srgbClr val="E9E9E9"/>
              </a:solidFill>
            </p:spPr>
          </p:sp>
        </p:grpSp>
      </p:grpSp>
      <p:sp>
        <p:nvSpPr>
          <p:cNvPr name="Freeform 15" id="15"/>
          <p:cNvSpPr/>
          <p:nvPr/>
        </p:nvSpPr>
        <p:spPr>
          <a:xfrm flipH="false" flipV="false" rot="-9528677">
            <a:off x="-1926933" y="492685"/>
            <a:ext cx="6206489" cy="1072030"/>
          </a:xfrm>
          <a:custGeom>
            <a:avLst/>
            <a:gdLst/>
            <a:ahLst/>
            <a:cxnLst/>
            <a:rect r="r" b="b" t="t" l="l"/>
            <a:pathLst>
              <a:path h="1072030" w="6206489">
                <a:moveTo>
                  <a:pt x="0" y="0"/>
                </a:moveTo>
                <a:lnTo>
                  <a:pt x="6206488" y="0"/>
                </a:lnTo>
                <a:lnTo>
                  <a:pt x="6206488" y="1072030"/>
                </a:lnTo>
                <a:lnTo>
                  <a:pt x="0" y="10720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1028700" y="2471823"/>
            <a:ext cx="4928278" cy="6786477"/>
            <a:chOff x="0" y="0"/>
            <a:chExt cx="6571037" cy="9048637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7266243"/>
              <a:ext cx="6571037" cy="1782394"/>
            </a:xfrm>
            <a:custGeom>
              <a:avLst/>
              <a:gdLst/>
              <a:ahLst/>
              <a:cxnLst/>
              <a:rect r="r" b="b" t="t" l="l"/>
              <a:pathLst>
                <a:path h="1782394" w="6571037">
                  <a:moveTo>
                    <a:pt x="0" y="0"/>
                  </a:moveTo>
                  <a:lnTo>
                    <a:pt x="6571037" y="0"/>
                  </a:lnTo>
                  <a:lnTo>
                    <a:pt x="6571037" y="1782394"/>
                  </a:lnTo>
                  <a:lnTo>
                    <a:pt x="0" y="17823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grpSp>
          <p:nvGrpSpPr>
            <p:cNvPr name="Group 18" id="18"/>
            <p:cNvGrpSpPr>
              <a:grpSpLocks noChangeAspect="true"/>
            </p:cNvGrpSpPr>
            <p:nvPr/>
          </p:nvGrpSpPr>
          <p:grpSpPr>
            <a:xfrm rot="-325893">
              <a:off x="1071555" y="168936"/>
              <a:ext cx="3939157" cy="7794299"/>
              <a:chOff x="0" y="0"/>
              <a:chExt cx="2620010" cy="5184140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53340" y="25400"/>
                <a:ext cx="2513330" cy="5132070"/>
              </a:xfrm>
              <a:custGeom>
                <a:avLst/>
                <a:gdLst/>
                <a:ahLst/>
                <a:cxnLst/>
                <a:rect r="r" b="b" t="t" l="l"/>
                <a:pathLst>
                  <a:path h="5132070" w="2513330">
                    <a:moveTo>
                      <a:pt x="2159000" y="0"/>
                    </a:moveTo>
                    <a:lnTo>
                      <a:pt x="354330" y="0"/>
                    </a:lnTo>
                    <a:cubicBezTo>
                      <a:pt x="158750" y="0"/>
                      <a:pt x="0" y="158750"/>
                      <a:pt x="0" y="354330"/>
                    </a:cubicBezTo>
                    <a:lnTo>
                      <a:pt x="0" y="4777740"/>
                    </a:lnTo>
                    <a:cubicBezTo>
                      <a:pt x="0" y="4973320"/>
                      <a:pt x="158750" y="5132070"/>
                      <a:pt x="354330" y="5132070"/>
                    </a:cubicBezTo>
                    <a:lnTo>
                      <a:pt x="2159000" y="5132070"/>
                    </a:lnTo>
                    <a:cubicBezTo>
                      <a:pt x="2354580" y="5132070"/>
                      <a:pt x="2513330" y="4973320"/>
                      <a:pt x="2513330" y="4777740"/>
                    </a:cubicBezTo>
                    <a:lnTo>
                      <a:pt x="2513330" y="354330"/>
                    </a:lnTo>
                    <a:cubicBezTo>
                      <a:pt x="2513330" y="158750"/>
                      <a:pt x="2354580" y="0"/>
                      <a:pt x="2159000" y="0"/>
                    </a:cubicBezTo>
                    <a:close/>
                    <a:moveTo>
                      <a:pt x="1558290" y="162560"/>
                    </a:moveTo>
                    <a:cubicBezTo>
                      <a:pt x="1576070" y="162560"/>
                      <a:pt x="1590040" y="176530"/>
                      <a:pt x="1590040" y="194310"/>
                    </a:cubicBezTo>
                    <a:cubicBezTo>
                      <a:pt x="1590040" y="212090"/>
                      <a:pt x="1576070" y="226060"/>
                      <a:pt x="1558290" y="226060"/>
                    </a:cubicBezTo>
                    <a:cubicBezTo>
                      <a:pt x="1540510" y="226060"/>
                      <a:pt x="1526540" y="212090"/>
                      <a:pt x="1526540" y="194310"/>
                    </a:cubicBezTo>
                    <a:cubicBezTo>
                      <a:pt x="1526540" y="176530"/>
                      <a:pt x="1541780" y="162560"/>
                      <a:pt x="1558290" y="162560"/>
                    </a:cubicBezTo>
                    <a:close/>
                    <a:moveTo>
                      <a:pt x="1089660" y="172720"/>
                    </a:moveTo>
                    <a:lnTo>
                      <a:pt x="1394460" y="172720"/>
                    </a:lnTo>
                    <a:cubicBezTo>
                      <a:pt x="1405890" y="172720"/>
                      <a:pt x="1416050" y="181610"/>
                      <a:pt x="1416050" y="194310"/>
                    </a:cubicBezTo>
                    <a:cubicBezTo>
                      <a:pt x="1416050" y="207010"/>
                      <a:pt x="1405890" y="215900"/>
                      <a:pt x="1394460" y="215900"/>
                    </a:cubicBezTo>
                    <a:lnTo>
                      <a:pt x="1089660" y="215900"/>
                    </a:lnTo>
                    <a:cubicBezTo>
                      <a:pt x="1078230" y="215900"/>
                      <a:pt x="1068070" y="207010"/>
                      <a:pt x="1068070" y="194310"/>
                    </a:cubicBezTo>
                    <a:cubicBezTo>
                      <a:pt x="1068070" y="181610"/>
                      <a:pt x="1078230" y="172720"/>
                      <a:pt x="1089660" y="172720"/>
                    </a:cubicBezTo>
                    <a:close/>
                    <a:moveTo>
                      <a:pt x="2383790" y="4798060"/>
                    </a:moveTo>
                    <a:cubicBezTo>
                      <a:pt x="2383790" y="4913630"/>
                      <a:pt x="2289810" y="5007610"/>
                      <a:pt x="2174240" y="5007610"/>
                    </a:cubicBezTo>
                    <a:lnTo>
                      <a:pt x="341630" y="5007610"/>
                    </a:lnTo>
                    <a:cubicBezTo>
                      <a:pt x="226060" y="5007610"/>
                      <a:pt x="132080" y="4913630"/>
                      <a:pt x="132080" y="4798060"/>
                    </a:cubicBezTo>
                    <a:lnTo>
                      <a:pt x="132080" y="340360"/>
                    </a:lnTo>
                    <a:cubicBezTo>
                      <a:pt x="132080" y="224790"/>
                      <a:pt x="226060" y="130810"/>
                      <a:pt x="341630" y="130810"/>
                    </a:cubicBezTo>
                    <a:lnTo>
                      <a:pt x="614680" y="130810"/>
                    </a:lnTo>
                    <a:lnTo>
                      <a:pt x="614680" y="187960"/>
                    </a:lnTo>
                    <a:cubicBezTo>
                      <a:pt x="614680" y="252730"/>
                      <a:pt x="668020" y="306070"/>
                      <a:pt x="732790" y="306070"/>
                    </a:cubicBezTo>
                    <a:lnTo>
                      <a:pt x="1783080" y="306070"/>
                    </a:lnTo>
                    <a:cubicBezTo>
                      <a:pt x="1847850" y="306070"/>
                      <a:pt x="1901190" y="252730"/>
                      <a:pt x="1901190" y="187960"/>
                    </a:cubicBezTo>
                    <a:lnTo>
                      <a:pt x="1901190" y="130810"/>
                    </a:lnTo>
                    <a:lnTo>
                      <a:pt x="2172970" y="130810"/>
                    </a:lnTo>
                    <a:cubicBezTo>
                      <a:pt x="2288540" y="130810"/>
                      <a:pt x="2382520" y="224790"/>
                      <a:pt x="2382520" y="340360"/>
                    </a:cubicBezTo>
                    <a:lnTo>
                      <a:pt x="2382520" y="479806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Freeform 20" id="20"/>
              <p:cNvSpPr/>
              <p:nvPr/>
            </p:nvSpPr>
            <p:spPr>
              <a:xfrm flipH="false" flipV="false" rot="0">
                <a:off x="185420" y="156210"/>
                <a:ext cx="2251710" cy="4876800"/>
              </a:xfrm>
              <a:custGeom>
                <a:avLst/>
                <a:gdLst/>
                <a:ahLst/>
                <a:cxnLst/>
                <a:rect r="r" b="b" t="t" l="l"/>
                <a:pathLst>
                  <a:path h="4876800" w="2251710">
                    <a:moveTo>
                      <a:pt x="2040890" y="0"/>
                    </a:moveTo>
                    <a:lnTo>
                      <a:pt x="1769110" y="0"/>
                    </a:lnTo>
                    <a:lnTo>
                      <a:pt x="1769110" y="57150"/>
                    </a:lnTo>
                    <a:cubicBezTo>
                      <a:pt x="1769110" y="121920"/>
                      <a:pt x="1715770" y="175260"/>
                      <a:pt x="1651000" y="175260"/>
                    </a:cubicBezTo>
                    <a:lnTo>
                      <a:pt x="601980" y="175260"/>
                    </a:lnTo>
                    <a:cubicBezTo>
                      <a:pt x="537210" y="175260"/>
                      <a:pt x="483870" y="121920"/>
                      <a:pt x="483870" y="57150"/>
                    </a:cubicBezTo>
                    <a:lnTo>
                      <a:pt x="483870" y="0"/>
                    </a:lnTo>
                    <a:lnTo>
                      <a:pt x="209550" y="0"/>
                    </a:lnTo>
                    <a:cubicBezTo>
                      <a:pt x="93980" y="0"/>
                      <a:pt x="0" y="93980"/>
                      <a:pt x="0" y="209550"/>
                    </a:cubicBezTo>
                    <a:lnTo>
                      <a:pt x="0" y="4667250"/>
                    </a:lnTo>
                    <a:cubicBezTo>
                      <a:pt x="0" y="4782820"/>
                      <a:pt x="93980" y="4876800"/>
                      <a:pt x="209550" y="4876800"/>
                    </a:cubicBezTo>
                    <a:lnTo>
                      <a:pt x="2040890" y="4876800"/>
                    </a:lnTo>
                    <a:cubicBezTo>
                      <a:pt x="2156460" y="4876800"/>
                      <a:pt x="2250440" y="4782820"/>
                      <a:pt x="2250440" y="4667250"/>
                    </a:cubicBezTo>
                    <a:lnTo>
                      <a:pt x="2250440" y="209550"/>
                    </a:lnTo>
                    <a:cubicBezTo>
                      <a:pt x="2251710" y="93980"/>
                      <a:pt x="2157730" y="0"/>
                      <a:pt x="2040890" y="0"/>
                    </a:cubicBezTo>
                    <a:close/>
                  </a:path>
                </a:pathLst>
              </a:custGeom>
              <a:blipFill>
                <a:blip r:embed="rId7"/>
                <a:stretch>
                  <a:fillRect l="-26568" t="0" r="-26568" b="0"/>
                </a:stretch>
              </a:blipFill>
            </p:spPr>
          </p:sp>
          <p:sp>
            <p:nvSpPr>
              <p:cNvPr name="Freeform 21" id="21"/>
              <p:cNvSpPr/>
              <p:nvPr/>
            </p:nvSpPr>
            <p:spPr>
              <a:xfrm flipH="false" flipV="false" rot="0">
                <a:off x="1121410" y="198120"/>
                <a:ext cx="347980" cy="43180"/>
              </a:xfrm>
              <a:custGeom>
                <a:avLst/>
                <a:gdLst/>
                <a:ahLst/>
                <a:cxnLst/>
                <a:rect r="r" b="b" t="t" l="l"/>
                <a:pathLst>
                  <a:path h="43180" w="347980">
                    <a:moveTo>
                      <a:pt x="326390" y="0"/>
                    </a:moveTo>
                    <a:lnTo>
                      <a:pt x="21590" y="0"/>
                    </a:lnTo>
                    <a:cubicBezTo>
                      <a:pt x="10160" y="0"/>
                      <a:pt x="0" y="8890"/>
                      <a:pt x="0" y="21590"/>
                    </a:cubicBezTo>
                    <a:cubicBezTo>
                      <a:pt x="0" y="34290"/>
                      <a:pt x="10160" y="43180"/>
                      <a:pt x="21590" y="43180"/>
                    </a:cubicBezTo>
                    <a:lnTo>
                      <a:pt x="326390" y="43180"/>
                    </a:lnTo>
                    <a:cubicBezTo>
                      <a:pt x="337820" y="43180"/>
                      <a:pt x="347980" y="34290"/>
                      <a:pt x="347980" y="21590"/>
                    </a:cubicBezTo>
                    <a:cubicBezTo>
                      <a:pt x="347980" y="8890"/>
                      <a:pt x="337820" y="0"/>
                      <a:pt x="326390" y="0"/>
                    </a:cubicBezTo>
                    <a:close/>
                  </a:path>
                </a:pathLst>
              </a:custGeom>
              <a:solidFill>
                <a:srgbClr val="606060"/>
              </a:solidFill>
            </p:spPr>
          </p:sp>
          <p:sp>
            <p:nvSpPr>
              <p:cNvPr name="Freeform 22" id="22"/>
              <p:cNvSpPr/>
              <p:nvPr/>
            </p:nvSpPr>
            <p:spPr>
              <a:xfrm flipH="false" flipV="false" rot="0">
                <a:off x="1578312" y="187909"/>
                <a:ext cx="66636" cy="63602"/>
              </a:xfrm>
              <a:custGeom>
                <a:avLst/>
                <a:gdLst/>
                <a:ahLst/>
                <a:cxnLst/>
                <a:rect r="r" b="b" t="t" l="l"/>
                <a:pathLst>
                  <a:path h="63602" w="66636">
                    <a:moveTo>
                      <a:pt x="33318" y="51"/>
                    </a:moveTo>
                    <a:cubicBezTo>
                      <a:pt x="21941" y="0"/>
                      <a:pt x="11406" y="6040"/>
                      <a:pt x="5703" y="15885"/>
                    </a:cubicBezTo>
                    <a:cubicBezTo>
                      <a:pt x="0" y="25729"/>
                      <a:pt x="0" y="37873"/>
                      <a:pt x="5703" y="47717"/>
                    </a:cubicBezTo>
                    <a:cubicBezTo>
                      <a:pt x="11406" y="57562"/>
                      <a:pt x="21941" y="63602"/>
                      <a:pt x="33318" y="63551"/>
                    </a:cubicBezTo>
                    <a:cubicBezTo>
                      <a:pt x="44695" y="63602"/>
                      <a:pt x="55230" y="57562"/>
                      <a:pt x="60933" y="47717"/>
                    </a:cubicBezTo>
                    <a:cubicBezTo>
                      <a:pt x="66636" y="37873"/>
                      <a:pt x="66636" y="25729"/>
                      <a:pt x="60933" y="15885"/>
                    </a:cubicBezTo>
                    <a:cubicBezTo>
                      <a:pt x="55230" y="6040"/>
                      <a:pt x="44695" y="0"/>
                      <a:pt x="33318" y="51"/>
                    </a:cubicBezTo>
                    <a:close/>
                  </a:path>
                </a:pathLst>
              </a:custGeom>
              <a:solidFill>
                <a:srgbClr val="606060"/>
              </a:solidFill>
            </p:spPr>
          </p:sp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685800"/>
                <a:ext cx="27940" cy="213360"/>
              </a:xfrm>
              <a:custGeom>
                <a:avLst/>
                <a:gdLst/>
                <a:ahLst/>
                <a:cxnLst/>
                <a:rect r="r" b="b" t="t" l="l"/>
                <a:pathLst>
                  <a:path h="213360" w="27940">
                    <a:moveTo>
                      <a:pt x="0" y="26670"/>
                    </a:moveTo>
                    <a:lnTo>
                      <a:pt x="0" y="185420"/>
                    </a:lnTo>
                    <a:cubicBezTo>
                      <a:pt x="0" y="200660"/>
                      <a:pt x="12700" y="213360"/>
                      <a:pt x="27940" y="213360"/>
                    </a:cubicBezTo>
                    <a:lnTo>
                      <a:pt x="27940" y="0"/>
                    </a:lnTo>
                    <a:cubicBezTo>
                      <a:pt x="12700" y="0"/>
                      <a:pt x="0" y="11430"/>
                      <a:pt x="0" y="26670"/>
                    </a:cubicBezTo>
                    <a:close/>
                  </a:path>
                </a:pathLst>
              </a:custGeom>
              <a:solidFill>
                <a:srgbClr val="B8B8B8"/>
              </a:solidFill>
            </p:spPr>
          </p:sp>
          <p:sp>
            <p:nvSpPr>
              <p:cNvPr name="Freeform 24" id="24"/>
              <p:cNvSpPr/>
              <p:nvPr/>
            </p:nvSpPr>
            <p:spPr>
              <a:xfrm flipH="false" flipV="false" rot="0">
                <a:off x="0" y="1057910"/>
                <a:ext cx="27940" cy="384810"/>
              </a:xfrm>
              <a:custGeom>
                <a:avLst/>
                <a:gdLst/>
                <a:ahLst/>
                <a:cxnLst/>
                <a:rect r="r" b="b" t="t" l="l"/>
                <a:pathLst>
                  <a:path h="384810" w="27940">
                    <a:moveTo>
                      <a:pt x="0" y="26670"/>
                    </a:moveTo>
                    <a:lnTo>
                      <a:pt x="0" y="356870"/>
                    </a:lnTo>
                    <a:cubicBezTo>
                      <a:pt x="0" y="372110"/>
                      <a:pt x="12700" y="384810"/>
                      <a:pt x="27940" y="384810"/>
                    </a:cubicBezTo>
                    <a:lnTo>
                      <a:pt x="27940" y="0"/>
                    </a:lnTo>
                    <a:cubicBezTo>
                      <a:pt x="12700" y="0"/>
                      <a:pt x="0" y="11430"/>
                      <a:pt x="0" y="26670"/>
                    </a:cubicBezTo>
                    <a:close/>
                  </a:path>
                </a:pathLst>
              </a:custGeom>
              <a:solidFill>
                <a:srgbClr val="B8B8B8"/>
              </a:solidFill>
            </p:spPr>
          </p:sp>
          <p:sp>
            <p:nvSpPr>
              <p:cNvPr name="Freeform 25" id="25"/>
              <p:cNvSpPr/>
              <p:nvPr/>
            </p:nvSpPr>
            <p:spPr>
              <a:xfrm flipH="false" flipV="false" rot="0">
                <a:off x="0" y="1526540"/>
                <a:ext cx="27940" cy="386080"/>
              </a:xfrm>
              <a:custGeom>
                <a:avLst/>
                <a:gdLst/>
                <a:ahLst/>
                <a:cxnLst/>
                <a:rect r="r" b="b" t="t" l="l"/>
                <a:pathLst>
                  <a:path h="386080" w="27940">
                    <a:moveTo>
                      <a:pt x="0" y="27940"/>
                    </a:moveTo>
                    <a:lnTo>
                      <a:pt x="0" y="358140"/>
                    </a:lnTo>
                    <a:cubicBezTo>
                      <a:pt x="0" y="373380"/>
                      <a:pt x="12700" y="386080"/>
                      <a:pt x="27940" y="386080"/>
                    </a:cubicBezTo>
                    <a:lnTo>
                      <a:pt x="27940" y="0"/>
                    </a:lnTo>
                    <a:cubicBezTo>
                      <a:pt x="12700" y="0"/>
                      <a:pt x="0" y="12700"/>
                      <a:pt x="0" y="27940"/>
                    </a:cubicBezTo>
                    <a:close/>
                  </a:path>
                </a:pathLst>
              </a:custGeom>
              <a:solidFill>
                <a:srgbClr val="B8B8B8"/>
              </a:solidFill>
            </p:spPr>
          </p:sp>
          <p:sp>
            <p:nvSpPr>
              <p:cNvPr name="Freeform 26" id="26"/>
              <p:cNvSpPr/>
              <p:nvPr/>
            </p:nvSpPr>
            <p:spPr>
              <a:xfrm flipH="false" flipV="false" rot="0">
                <a:off x="2592070" y="1184910"/>
                <a:ext cx="27940" cy="618490"/>
              </a:xfrm>
              <a:custGeom>
                <a:avLst/>
                <a:gdLst/>
                <a:ahLst/>
                <a:cxnLst/>
                <a:rect r="r" b="b" t="t" l="l"/>
                <a:pathLst>
                  <a:path h="618490" w="27940">
                    <a:moveTo>
                      <a:pt x="0" y="0"/>
                    </a:moveTo>
                    <a:lnTo>
                      <a:pt x="0" y="618490"/>
                    </a:lnTo>
                    <a:cubicBezTo>
                      <a:pt x="15240" y="618490"/>
                      <a:pt x="27940" y="605790"/>
                      <a:pt x="27940" y="590550"/>
                    </a:cubicBezTo>
                    <a:lnTo>
                      <a:pt x="27940" y="27940"/>
                    </a:lnTo>
                    <a:cubicBezTo>
                      <a:pt x="27940" y="12700"/>
                      <a:pt x="15240" y="0"/>
                      <a:pt x="0" y="0"/>
                    </a:cubicBezTo>
                    <a:close/>
                  </a:path>
                </a:pathLst>
              </a:custGeom>
              <a:solidFill>
                <a:srgbClr val="B8B8B8"/>
              </a:solidFill>
            </p:spPr>
          </p:sp>
          <p:sp>
            <p:nvSpPr>
              <p:cNvPr name="Freeform 27" id="27"/>
              <p:cNvSpPr/>
              <p:nvPr/>
            </p:nvSpPr>
            <p:spPr>
              <a:xfrm flipH="false" flipV="false" rot="0">
                <a:off x="27940" y="0"/>
                <a:ext cx="2564130" cy="5182870"/>
              </a:xfrm>
              <a:custGeom>
                <a:avLst/>
                <a:gdLst/>
                <a:ahLst/>
                <a:cxnLst/>
                <a:rect r="r" b="b" t="t" l="l"/>
                <a:pathLst>
                  <a:path h="5182870" w="2564130">
                    <a:moveTo>
                      <a:pt x="2564130" y="1184910"/>
                    </a:moveTo>
                    <a:lnTo>
                      <a:pt x="2564130" y="379730"/>
                    </a:lnTo>
                    <a:cubicBezTo>
                      <a:pt x="2564130" y="353060"/>
                      <a:pt x="2561590" y="327660"/>
                      <a:pt x="2556510" y="303530"/>
                    </a:cubicBezTo>
                    <a:cubicBezTo>
                      <a:pt x="2553970" y="290830"/>
                      <a:pt x="2551430" y="279400"/>
                      <a:pt x="2547620" y="266700"/>
                    </a:cubicBezTo>
                    <a:cubicBezTo>
                      <a:pt x="2542540" y="248920"/>
                      <a:pt x="2534920" y="231140"/>
                      <a:pt x="2527300" y="214630"/>
                    </a:cubicBezTo>
                    <a:cubicBezTo>
                      <a:pt x="2522220" y="203200"/>
                      <a:pt x="2515870" y="193040"/>
                      <a:pt x="2509520" y="182880"/>
                    </a:cubicBezTo>
                    <a:cubicBezTo>
                      <a:pt x="2503170" y="172720"/>
                      <a:pt x="2496820" y="162560"/>
                      <a:pt x="2489200" y="152400"/>
                    </a:cubicBezTo>
                    <a:cubicBezTo>
                      <a:pt x="2477770" y="137160"/>
                      <a:pt x="2466340" y="124460"/>
                      <a:pt x="2453640" y="110490"/>
                    </a:cubicBezTo>
                    <a:cubicBezTo>
                      <a:pt x="2444750" y="101600"/>
                      <a:pt x="2435860" y="93980"/>
                      <a:pt x="2426970" y="86360"/>
                    </a:cubicBezTo>
                    <a:cubicBezTo>
                      <a:pt x="2360930" y="31750"/>
                      <a:pt x="2277110" y="0"/>
                      <a:pt x="2185670" y="0"/>
                    </a:cubicBezTo>
                    <a:lnTo>
                      <a:pt x="379730" y="0"/>
                    </a:lnTo>
                    <a:cubicBezTo>
                      <a:pt x="288290" y="0"/>
                      <a:pt x="203200" y="33020"/>
                      <a:pt x="138430" y="86360"/>
                    </a:cubicBezTo>
                    <a:cubicBezTo>
                      <a:pt x="129540" y="93980"/>
                      <a:pt x="120650" y="102870"/>
                      <a:pt x="111760" y="110490"/>
                    </a:cubicBezTo>
                    <a:cubicBezTo>
                      <a:pt x="99060" y="123190"/>
                      <a:pt x="86360" y="137160"/>
                      <a:pt x="76200" y="152400"/>
                    </a:cubicBezTo>
                    <a:cubicBezTo>
                      <a:pt x="68580" y="162560"/>
                      <a:pt x="62230" y="172720"/>
                      <a:pt x="55880" y="182880"/>
                    </a:cubicBezTo>
                    <a:cubicBezTo>
                      <a:pt x="49530" y="193040"/>
                      <a:pt x="43180" y="204470"/>
                      <a:pt x="38100" y="214630"/>
                    </a:cubicBezTo>
                    <a:cubicBezTo>
                      <a:pt x="29210" y="232410"/>
                      <a:pt x="22860" y="248920"/>
                      <a:pt x="16510" y="266700"/>
                    </a:cubicBezTo>
                    <a:cubicBezTo>
                      <a:pt x="12700" y="279400"/>
                      <a:pt x="10160" y="290830"/>
                      <a:pt x="7620" y="303530"/>
                    </a:cubicBezTo>
                    <a:cubicBezTo>
                      <a:pt x="2540" y="327660"/>
                      <a:pt x="0" y="354330"/>
                      <a:pt x="0" y="379730"/>
                    </a:cubicBezTo>
                    <a:lnTo>
                      <a:pt x="0" y="4803140"/>
                    </a:lnTo>
                    <a:cubicBezTo>
                      <a:pt x="0" y="5012690"/>
                      <a:pt x="170180" y="5182870"/>
                      <a:pt x="379730" y="5182870"/>
                    </a:cubicBezTo>
                    <a:lnTo>
                      <a:pt x="2184400" y="5182870"/>
                    </a:lnTo>
                    <a:cubicBezTo>
                      <a:pt x="2393950" y="5182870"/>
                      <a:pt x="2564130" y="5012690"/>
                      <a:pt x="2564130" y="4803140"/>
                    </a:cubicBezTo>
                    <a:lnTo>
                      <a:pt x="2564130" y="1184910"/>
                    </a:lnTo>
                    <a:close/>
                    <a:moveTo>
                      <a:pt x="2538730" y="1184910"/>
                    </a:moveTo>
                    <a:lnTo>
                      <a:pt x="2538730" y="4804410"/>
                    </a:lnTo>
                    <a:cubicBezTo>
                      <a:pt x="2538730" y="4999990"/>
                      <a:pt x="2379980" y="5158740"/>
                      <a:pt x="2184400" y="5158740"/>
                    </a:cubicBezTo>
                    <a:lnTo>
                      <a:pt x="379730" y="5158740"/>
                    </a:lnTo>
                    <a:cubicBezTo>
                      <a:pt x="184150" y="5158740"/>
                      <a:pt x="25400" y="4999990"/>
                      <a:pt x="25400" y="4804410"/>
                    </a:cubicBezTo>
                    <a:lnTo>
                      <a:pt x="25400" y="381000"/>
                    </a:lnTo>
                    <a:cubicBezTo>
                      <a:pt x="25400" y="184150"/>
                      <a:pt x="184150" y="25400"/>
                      <a:pt x="379730" y="25400"/>
                    </a:cubicBezTo>
                    <a:lnTo>
                      <a:pt x="2184400" y="25400"/>
                    </a:lnTo>
                    <a:cubicBezTo>
                      <a:pt x="2379980" y="25400"/>
                      <a:pt x="2538730" y="184150"/>
                      <a:pt x="2538730" y="379730"/>
                    </a:cubicBezTo>
                    <a:lnTo>
                      <a:pt x="2538730" y="1184910"/>
                    </a:lnTo>
                    <a:close/>
                  </a:path>
                </a:pathLst>
              </a:custGeom>
              <a:solidFill>
                <a:srgbClr val="E9E9E9"/>
              </a:solidFill>
            </p:spPr>
          </p:sp>
        </p:grpSp>
      </p:grpSp>
      <p:grpSp>
        <p:nvGrpSpPr>
          <p:cNvPr name="Group 28" id="28"/>
          <p:cNvGrpSpPr/>
          <p:nvPr/>
        </p:nvGrpSpPr>
        <p:grpSpPr>
          <a:xfrm rot="0">
            <a:off x="12331022" y="2471823"/>
            <a:ext cx="4928278" cy="6786477"/>
            <a:chOff x="0" y="0"/>
            <a:chExt cx="6571037" cy="9048637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7266243"/>
              <a:ext cx="6571037" cy="1782394"/>
            </a:xfrm>
            <a:custGeom>
              <a:avLst/>
              <a:gdLst/>
              <a:ahLst/>
              <a:cxnLst/>
              <a:rect r="r" b="b" t="t" l="l"/>
              <a:pathLst>
                <a:path h="1782394" w="6571037">
                  <a:moveTo>
                    <a:pt x="0" y="0"/>
                  </a:moveTo>
                  <a:lnTo>
                    <a:pt x="6571037" y="0"/>
                  </a:lnTo>
                  <a:lnTo>
                    <a:pt x="6571037" y="1782394"/>
                  </a:lnTo>
                  <a:lnTo>
                    <a:pt x="0" y="17823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grpSp>
          <p:nvGrpSpPr>
            <p:cNvPr name="Group 30" id="30"/>
            <p:cNvGrpSpPr>
              <a:grpSpLocks noChangeAspect="true"/>
            </p:cNvGrpSpPr>
            <p:nvPr/>
          </p:nvGrpSpPr>
          <p:grpSpPr>
            <a:xfrm rot="-325893">
              <a:off x="1071555" y="168936"/>
              <a:ext cx="3939157" cy="7794299"/>
              <a:chOff x="0" y="0"/>
              <a:chExt cx="2620010" cy="5184140"/>
            </a:xfrm>
          </p:grpSpPr>
          <p:sp>
            <p:nvSpPr>
              <p:cNvPr name="Freeform 31" id="31"/>
              <p:cNvSpPr/>
              <p:nvPr/>
            </p:nvSpPr>
            <p:spPr>
              <a:xfrm flipH="false" flipV="false" rot="0">
                <a:off x="53340" y="25400"/>
                <a:ext cx="2513330" cy="5132070"/>
              </a:xfrm>
              <a:custGeom>
                <a:avLst/>
                <a:gdLst/>
                <a:ahLst/>
                <a:cxnLst/>
                <a:rect r="r" b="b" t="t" l="l"/>
                <a:pathLst>
                  <a:path h="5132070" w="2513330">
                    <a:moveTo>
                      <a:pt x="2159000" y="0"/>
                    </a:moveTo>
                    <a:lnTo>
                      <a:pt x="354330" y="0"/>
                    </a:lnTo>
                    <a:cubicBezTo>
                      <a:pt x="158750" y="0"/>
                      <a:pt x="0" y="158750"/>
                      <a:pt x="0" y="354330"/>
                    </a:cubicBezTo>
                    <a:lnTo>
                      <a:pt x="0" y="4777740"/>
                    </a:lnTo>
                    <a:cubicBezTo>
                      <a:pt x="0" y="4973320"/>
                      <a:pt x="158750" y="5132070"/>
                      <a:pt x="354330" y="5132070"/>
                    </a:cubicBezTo>
                    <a:lnTo>
                      <a:pt x="2159000" y="5132070"/>
                    </a:lnTo>
                    <a:cubicBezTo>
                      <a:pt x="2354580" y="5132070"/>
                      <a:pt x="2513330" y="4973320"/>
                      <a:pt x="2513330" y="4777740"/>
                    </a:cubicBezTo>
                    <a:lnTo>
                      <a:pt x="2513330" y="354330"/>
                    </a:lnTo>
                    <a:cubicBezTo>
                      <a:pt x="2513330" y="158750"/>
                      <a:pt x="2354580" y="0"/>
                      <a:pt x="2159000" y="0"/>
                    </a:cubicBezTo>
                    <a:close/>
                    <a:moveTo>
                      <a:pt x="1558290" y="162560"/>
                    </a:moveTo>
                    <a:cubicBezTo>
                      <a:pt x="1576070" y="162560"/>
                      <a:pt x="1590040" y="176530"/>
                      <a:pt x="1590040" y="194310"/>
                    </a:cubicBezTo>
                    <a:cubicBezTo>
                      <a:pt x="1590040" y="212090"/>
                      <a:pt x="1576070" y="226060"/>
                      <a:pt x="1558290" y="226060"/>
                    </a:cubicBezTo>
                    <a:cubicBezTo>
                      <a:pt x="1540510" y="226060"/>
                      <a:pt x="1526540" y="212090"/>
                      <a:pt x="1526540" y="194310"/>
                    </a:cubicBezTo>
                    <a:cubicBezTo>
                      <a:pt x="1526540" y="176530"/>
                      <a:pt x="1541780" y="162560"/>
                      <a:pt x="1558290" y="162560"/>
                    </a:cubicBezTo>
                    <a:close/>
                    <a:moveTo>
                      <a:pt x="1089660" y="172720"/>
                    </a:moveTo>
                    <a:lnTo>
                      <a:pt x="1394460" y="172720"/>
                    </a:lnTo>
                    <a:cubicBezTo>
                      <a:pt x="1405890" y="172720"/>
                      <a:pt x="1416050" y="181610"/>
                      <a:pt x="1416050" y="194310"/>
                    </a:cubicBezTo>
                    <a:cubicBezTo>
                      <a:pt x="1416050" y="207010"/>
                      <a:pt x="1405890" y="215900"/>
                      <a:pt x="1394460" y="215900"/>
                    </a:cubicBezTo>
                    <a:lnTo>
                      <a:pt x="1089660" y="215900"/>
                    </a:lnTo>
                    <a:cubicBezTo>
                      <a:pt x="1078230" y="215900"/>
                      <a:pt x="1068070" y="207010"/>
                      <a:pt x="1068070" y="194310"/>
                    </a:cubicBezTo>
                    <a:cubicBezTo>
                      <a:pt x="1068070" y="181610"/>
                      <a:pt x="1078230" y="172720"/>
                      <a:pt x="1089660" y="172720"/>
                    </a:cubicBezTo>
                    <a:close/>
                    <a:moveTo>
                      <a:pt x="2383790" y="4798060"/>
                    </a:moveTo>
                    <a:cubicBezTo>
                      <a:pt x="2383790" y="4913630"/>
                      <a:pt x="2289810" y="5007610"/>
                      <a:pt x="2174240" y="5007610"/>
                    </a:cubicBezTo>
                    <a:lnTo>
                      <a:pt x="341630" y="5007610"/>
                    </a:lnTo>
                    <a:cubicBezTo>
                      <a:pt x="226060" y="5007610"/>
                      <a:pt x="132080" y="4913630"/>
                      <a:pt x="132080" y="4798060"/>
                    </a:cubicBezTo>
                    <a:lnTo>
                      <a:pt x="132080" y="340360"/>
                    </a:lnTo>
                    <a:cubicBezTo>
                      <a:pt x="132080" y="224790"/>
                      <a:pt x="226060" y="130810"/>
                      <a:pt x="341630" y="130810"/>
                    </a:cubicBezTo>
                    <a:lnTo>
                      <a:pt x="614680" y="130810"/>
                    </a:lnTo>
                    <a:lnTo>
                      <a:pt x="614680" y="187960"/>
                    </a:lnTo>
                    <a:cubicBezTo>
                      <a:pt x="614680" y="252730"/>
                      <a:pt x="668020" y="306070"/>
                      <a:pt x="732790" y="306070"/>
                    </a:cubicBezTo>
                    <a:lnTo>
                      <a:pt x="1783080" y="306070"/>
                    </a:lnTo>
                    <a:cubicBezTo>
                      <a:pt x="1847850" y="306070"/>
                      <a:pt x="1901190" y="252730"/>
                      <a:pt x="1901190" y="187960"/>
                    </a:cubicBezTo>
                    <a:lnTo>
                      <a:pt x="1901190" y="130810"/>
                    </a:lnTo>
                    <a:lnTo>
                      <a:pt x="2172970" y="130810"/>
                    </a:lnTo>
                    <a:cubicBezTo>
                      <a:pt x="2288540" y="130810"/>
                      <a:pt x="2382520" y="224790"/>
                      <a:pt x="2382520" y="340360"/>
                    </a:cubicBezTo>
                    <a:lnTo>
                      <a:pt x="2382520" y="479806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Freeform 32" id="32"/>
              <p:cNvSpPr/>
              <p:nvPr/>
            </p:nvSpPr>
            <p:spPr>
              <a:xfrm flipH="false" flipV="false" rot="0">
                <a:off x="185420" y="156210"/>
                <a:ext cx="2251710" cy="4876800"/>
              </a:xfrm>
              <a:custGeom>
                <a:avLst/>
                <a:gdLst/>
                <a:ahLst/>
                <a:cxnLst/>
                <a:rect r="r" b="b" t="t" l="l"/>
                <a:pathLst>
                  <a:path h="4876800" w="2251710">
                    <a:moveTo>
                      <a:pt x="2040890" y="0"/>
                    </a:moveTo>
                    <a:lnTo>
                      <a:pt x="1769110" y="0"/>
                    </a:lnTo>
                    <a:lnTo>
                      <a:pt x="1769110" y="57150"/>
                    </a:lnTo>
                    <a:cubicBezTo>
                      <a:pt x="1769110" y="121920"/>
                      <a:pt x="1715770" y="175260"/>
                      <a:pt x="1651000" y="175260"/>
                    </a:cubicBezTo>
                    <a:lnTo>
                      <a:pt x="601980" y="175260"/>
                    </a:lnTo>
                    <a:cubicBezTo>
                      <a:pt x="537210" y="175260"/>
                      <a:pt x="483870" y="121920"/>
                      <a:pt x="483870" y="57150"/>
                    </a:cubicBezTo>
                    <a:lnTo>
                      <a:pt x="483870" y="0"/>
                    </a:lnTo>
                    <a:lnTo>
                      <a:pt x="209550" y="0"/>
                    </a:lnTo>
                    <a:cubicBezTo>
                      <a:pt x="93980" y="0"/>
                      <a:pt x="0" y="93980"/>
                      <a:pt x="0" y="209550"/>
                    </a:cubicBezTo>
                    <a:lnTo>
                      <a:pt x="0" y="4667250"/>
                    </a:lnTo>
                    <a:cubicBezTo>
                      <a:pt x="0" y="4782820"/>
                      <a:pt x="93980" y="4876800"/>
                      <a:pt x="209550" y="4876800"/>
                    </a:cubicBezTo>
                    <a:lnTo>
                      <a:pt x="2040890" y="4876800"/>
                    </a:lnTo>
                    <a:cubicBezTo>
                      <a:pt x="2156460" y="4876800"/>
                      <a:pt x="2250440" y="4782820"/>
                      <a:pt x="2250440" y="4667250"/>
                    </a:cubicBezTo>
                    <a:lnTo>
                      <a:pt x="2250440" y="209550"/>
                    </a:lnTo>
                    <a:cubicBezTo>
                      <a:pt x="2251710" y="93980"/>
                      <a:pt x="2157730" y="0"/>
                      <a:pt x="2040890" y="0"/>
                    </a:cubicBezTo>
                    <a:close/>
                  </a:path>
                </a:pathLst>
              </a:custGeom>
              <a:blipFill>
                <a:blip r:embed="rId8"/>
                <a:stretch>
                  <a:fillRect l="-26568" t="0" r="-26568" b="0"/>
                </a:stretch>
              </a:blipFill>
            </p:spPr>
          </p:sp>
          <p:sp>
            <p:nvSpPr>
              <p:cNvPr name="Freeform 33" id="33"/>
              <p:cNvSpPr/>
              <p:nvPr/>
            </p:nvSpPr>
            <p:spPr>
              <a:xfrm flipH="false" flipV="false" rot="0">
                <a:off x="1121410" y="198120"/>
                <a:ext cx="347980" cy="43180"/>
              </a:xfrm>
              <a:custGeom>
                <a:avLst/>
                <a:gdLst/>
                <a:ahLst/>
                <a:cxnLst/>
                <a:rect r="r" b="b" t="t" l="l"/>
                <a:pathLst>
                  <a:path h="43180" w="347980">
                    <a:moveTo>
                      <a:pt x="326390" y="0"/>
                    </a:moveTo>
                    <a:lnTo>
                      <a:pt x="21590" y="0"/>
                    </a:lnTo>
                    <a:cubicBezTo>
                      <a:pt x="10160" y="0"/>
                      <a:pt x="0" y="8890"/>
                      <a:pt x="0" y="21590"/>
                    </a:cubicBezTo>
                    <a:cubicBezTo>
                      <a:pt x="0" y="34290"/>
                      <a:pt x="10160" y="43180"/>
                      <a:pt x="21590" y="43180"/>
                    </a:cubicBezTo>
                    <a:lnTo>
                      <a:pt x="326390" y="43180"/>
                    </a:lnTo>
                    <a:cubicBezTo>
                      <a:pt x="337820" y="43180"/>
                      <a:pt x="347980" y="34290"/>
                      <a:pt x="347980" y="21590"/>
                    </a:cubicBezTo>
                    <a:cubicBezTo>
                      <a:pt x="347980" y="8890"/>
                      <a:pt x="337820" y="0"/>
                      <a:pt x="326390" y="0"/>
                    </a:cubicBezTo>
                    <a:close/>
                  </a:path>
                </a:pathLst>
              </a:custGeom>
              <a:solidFill>
                <a:srgbClr val="606060"/>
              </a:solidFill>
            </p:spPr>
          </p:sp>
          <p:sp>
            <p:nvSpPr>
              <p:cNvPr name="Freeform 34" id="34"/>
              <p:cNvSpPr/>
              <p:nvPr/>
            </p:nvSpPr>
            <p:spPr>
              <a:xfrm flipH="false" flipV="false" rot="0">
                <a:off x="1578312" y="187909"/>
                <a:ext cx="66636" cy="63602"/>
              </a:xfrm>
              <a:custGeom>
                <a:avLst/>
                <a:gdLst/>
                <a:ahLst/>
                <a:cxnLst/>
                <a:rect r="r" b="b" t="t" l="l"/>
                <a:pathLst>
                  <a:path h="63602" w="66636">
                    <a:moveTo>
                      <a:pt x="33318" y="51"/>
                    </a:moveTo>
                    <a:cubicBezTo>
                      <a:pt x="21941" y="0"/>
                      <a:pt x="11406" y="6040"/>
                      <a:pt x="5703" y="15885"/>
                    </a:cubicBezTo>
                    <a:cubicBezTo>
                      <a:pt x="0" y="25729"/>
                      <a:pt x="0" y="37873"/>
                      <a:pt x="5703" y="47717"/>
                    </a:cubicBezTo>
                    <a:cubicBezTo>
                      <a:pt x="11406" y="57562"/>
                      <a:pt x="21941" y="63602"/>
                      <a:pt x="33318" y="63551"/>
                    </a:cubicBezTo>
                    <a:cubicBezTo>
                      <a:pt x="44695" y="63602"/>
                      <a:pt x="55230" y="57562"/>
                      <a:pt x="60933" y="47717"/>
                    </a:cubicBezTo>
                    <a:cubicBezTo>
                      <a:pt x="66636" y="37873"/>
                      <a:pt x="66636" y="25729"/>
                      <a:pt x="60933" y="15885"/>
                    </a:cubicBezTo>
                    <a:cubicBezTo>
                      <a:pt x="55230" y="6040"/>
                      <a:pt x="44695" y="0"/>
                      <a:pt x="33318" y="51"/>
                    </a:cubicBezTo>
                    <a:close/>
                  </a:path>
                </a:pathLst>
              </a:custGeom>
              <a:solidFill>
                <a:srgbClr val="606060"/>
              </a:solidFill>
            </p:spPr>
          </p:sp>
          <p:sp>
            <p:nvSpPr>
              <p:cNvPr name="Freeform 35" id="35"/>
              <p:cNvSpPr/>
              <p:nvPr/>
            </p:nvSpPr>
            <p:spPr>
              <a:xfrm flipH="false" flipV="false" rot="0">
                <a:off x="0" y="685800"/>
                <a:ext cx="27940" cy="213360"/>
              </a:xfrm>
              <a:custGeom>
                <a:avLst/>
                <a:gdLst/>
                <a:ahLst/>
                <a:cxnLst/>
                <a:rect r="r" b="b" t="t" l="l"/>
                <a:pathLst>
                  <a:path h="213360" w="27940">
                    <a:moveTo>
                      <a:pt x="0" y="26670"/>
                    </a:moveTo>
                    <a:lnTo>
                      <a:pt x="0" y="185420"/>
                    </a:lnTo>
                    <a:cubicBezTo>
                      <a:pt x="0" y="200660"/>
                      <a:pt x="12700" y="213360"/>
                      <a:pt x="27940" y="213360"/>
                    </a:cubicBezTo>
                    <a:lnTo>
                      <a:pt x="27940" y="0"/>
                    </a:lnTo>
                    <a:cubicBezTo>
                      <a:pt x="12700" y="0"/>
                      <a:pt x="0" y="11430"/>
                      <a:pt x="0" y="26670"/>
                    </a:cubicBezTo>
                    <a:close/>
                  </a:path>
                </a:pathLst>
              </a:custGeom>
              <a:solidFill>
                <a:srgbClr val="B8B8B8"/>
              </a:solidFill>
            </p:spPr>
          </p:sp>
          <p:sp>
            <p:nvSpPr>
              <p:cNvPr name="Freeform 36" id="36"/>
              <p:cNvSpPr/>
              <p:nvPr/>
            </p:nvSpPr>
            <p:spPr>
              <a:xfrm flipH="false" flipV="false" rot="0">
                <a:off x="0" y="1057910"/>
                <a:ext cx="27940" cy="384810"/>
              </a:xfrm>
              <a:custGeom>
                <a:avLst/>
                <a:gdLst/>
                <a:ahLst/>
                <a:cxnLst/>
                <a:rect r="r" b="b" t="t" l="l"/>
                <a:pathLst>
                  <a:path h="384810" w="27940">
                    <a:moveTo>
                      <a:pt x="0" y="26670"/>
                    </a:moveTo>
                    <a:lnTo>
                      <a:pt x="0" y="356870"/>
                    </a:lnTo>
                    <a:cubicBezTo>
                      <a:pt x="0" y="372110"/>
                      <a:pt x="12700" y="384810"/>
                      <a:pt x="27940" y="384810"/>
                    </a:cubicBezTo>
                    <a:lnTo>
                      <a:pt x="27940" y="0"/>
                    </a:lnTo>
                    <a:cubicBezTo>
                      <a:pt x="12700" y="0"/>
                      <a:pt x="0" y="11430"/>
                      <a:pt x="0" y="26670"/>
                    </a:cubicBezTo>
                    <a:close/>
                  </a:path>
                </a:pathLst>
              </a:custGeom>
              <a:solidFill>
                <a:srgbClr val="B8B8B8"/>
              </a:solidFill>
            </p:spPr>
          </p:sp>
          <p:sp>
            <p:nvSpPr>
              <p:cNvPr name="Freeform 37" id="37"/>
              <p:cNvSpPr/>
              <p:nvPr/>
            </p:nvSpPr>
            <p:spPr>
              <a:xfrm flipH="false" flipV="false" rot="0">
                <a:off x="0" y="1526540"/>
                <a:ext cx="27940" cy="386080"/>
              </a:xfrm>
              <a:custGeom>
                <a:avLst/>
                <a:gdLst/>
                <a:ahLst/>
                <a:cxnLst/>
                <a:rect r="r" b="b" t="t" l="l"/>
                <a:pathLst>
                  <a:path h="386080" w="27940">
                    <a:moveTo>
                      <a:pt x="0" y="27940"/>
                    </a:moveTo>
                    <a:lnTo>
                      <a:pt x="0" y="358140"/>
                    </a:lnTo>
                    <a:cubicBezTo>
                      <a:pt x="0" y="373380"/>
                      <a:pt x="12700" y="386080"/>
                      <a:pt x="27940" y="386080"/>
                    </a:cubicBezTo>
                    <a:lnTo>
                      <a:pt x="27940" y="0"/>
                    </a:lnTo>
                    <a:cubicBezTo>
                      <a:pt x="12700" y="0"/>
                      <a:pt x="0" y="12700"/>
                      <a:pt x="0" y="27940"/>
                    </a:cubicBezTo>
                    <a:close/>
                  </a:path>
                </a:pathLst>
              </a:custGeom>
              <a:solidFill>
                <a:srgbClr val="B8B8B8"/>
              </a:solidFill>
            </p:spPr>
          </p:sp>
          <p:sp>
            <p:nvSpPr>
              <p:cNvPr name="Freeform 38" id="38"/>
              <p:cNvSpPr/>
              <p:nvPr/>
            </p:nvSpPr>
            <p:spPr>
              <a:xfrm flipH="false" flipV="false" rot="0">
                <a:off x="2592070" y="1184910"/>
                <a:ext cx="27940" cy="618490"/>
              </a:xfrm>
              <a:custGeom>
                <a:avLst/>
                <a:gdLst/>
                <a:ahLst/>
                <a:cxnLst/>
                <a:rect r="r" b="b" t="t" l="l"/>
                <a:pathLst>
                  <a:path h="618490" w="27940">
                    <a:moveTo>
                      <a:pt x="0" y="0"/>
                    </a:moveTo>
                    <a:lnTo>
                      <a:pt x="0" y="618490"/>
                    </a:lnTo>
                    <a:cubicBezTo>
                      <a:pt x="15240" y="618490"/>
                      <a:pt x="27940" y="605790"/>
                      <a:pt x="27940" y="590550"/>
                    </a:cubicBezTo>
                    <a:lnTo>
                      <a:pt x="27940" y="27940"/>
                    </a:lnTo>
                    <a:cubicBezTo>
                      <a:pt x="27940" y="12700"/>
                      <a:pt x="15240" y="0"/>
                      <a:pt x="0" y="0"/>
                    </a:cubicBezTo>
                    <a:close/>
                  </a:path>
                </a:pathLst>
              </a:custGeom>
              <a:solidFill>
                <a:srgbClr val="B8B8B8"/>
              </a:solidFill>
            </p:spPr>
          </p:sp>
          <p:sp>
            <p:nvSpPr>
              <p:cNvPr name="Freeform 39" id="39"/>
              <p:cNvSpPr/>
              <p:nvPr/>
            </p:nvSpPr>
            <p:spPr>
              <a:xfrm flipH="false" flipV="false" rot="0">
                <a:off x="27940" y="0"/>
                <a:ext cx="2564130" cy="5182870"/>
              </a:xfrm>
              <a:custGeom>
                <a:avLst/>
                <a:gdLst/>
                <a:ahLst/>
                <a:cxnLst/>
                <a:rect r="r" b="b" t="t" l="l"/>
                <a:pathLst>
                  <a:path h="5182870" w="2564130">
                    <a:moveTo>
                      <a:pt x="2564130" y="1184910"/>
                    </a:moveTo>
                    <a:lnTo>
                      <a:pt x="2564130" y="379730"/>
                    </a:lnTo>
                    <a:cubicBezTo>
                      <a:pt x="2564130" y="353060"/>
                      <a:pt x="2561590" y="327660"/>
                      <a:pt x="2556510" y="303530"/>
                    </a:cubicBezTo>
                    <a:cubicBezTo>
                      <a:pt x="2553970" y="290830"/>
                      <a:pt x="2551430" y="279400"/>
                      <a:pt x="2547620" y="266700"/>
                    </a:cubicBezTo>
                    <a:cubicBezTo>
                      <a:pt x="2542540" y="248920"/>
                      <a:pt x="2534920" y="231140"/>
                      <a:pt x="2527300" y="214630"/>
                    </a:cubicBezTo>
                    <a:cubicBezTo>
                      <a:pt x="2522220" y="203200"/>
                      <a:pt x="2515870" y="193040"/>
                      <a:pt x="2509520" y="182880"/>
                    </a:cubicBezTo>
                    <a:cubicBezTo>
                      <a:pt x="2503170" y="172720"/>
                      <a:pt x="2496820" y="162560"/>
                      <a:pt x="2489200" y="152400"/>
                    </a:cubicBezTo>
                    <a:cubicBezTo>
                      <a:pt x="2477770" y="137160"/>
                      <a:pt x="2466340" y="124460"/>
                      <a:pt x="2453640" y="110490"/>
                    </a:cubicBezTo>
                    <a:cubicBezTo>
                      <a:pt x="2444750" y="101600"/>
                      <a:pt x="2435860" y="93980"/>
                      <a:pt x="2426970" y="86360"/>
                    </a:cubicBezTo>
                    <a:cubicBezTo>
                      <a:pt x="2360930" y="31750"/>
                      <a:pt x="2277110" y="0"/>
                      <a:pt x="2185670" y="0"/>
                    </a:cubicBezTo>
                    <a:lnTo>
                      <a:pt x="379730" y="0"/>
                    </a:lnTo>
                    <a:cubicBezTo>
                      <a:pt x="288290" y="0"/>
                      <a:pt x="203200" y="33020"/>
                      <a:pt x="138430" y="86360"/>
                    </a:cubicBezTo>
                    <a:cubicBezTo>
                      <a:pt x="129540" y="93980"/>
                      <a:pt x="120650" y="102870"/>
                      <a:pt x="111760" y="110490"/>
                    </a:cubicBezTo>
                    <a:cubicBezTo>
                      <a:pt x="99060" y="123190"/>
                      <a:pt x="86360" y="137160"/>
                      <a:pt x="76200" y="152400"/>
                    </a:cubicBezTo>
                    <a:cubicBezTo>
                      <a:pt x="68580" y="162560"/>
                      <a:pt x="62230" y="172720"/>
                      <a:pt x="55880" y="182880"/>
                    </a:cubicBezTo>
                    <a:cubicBezTo>
                      <a:pt x="49530" y="193040"/>
                      <a:pt x="43180" y="204470"/>
                      <a:pt x="38100" y="214630"/>
                    </a:cubicBezTo>
                    <a:cubicBezTo>
                      <a:pt x="29210" y="232410"/>
                      <a:pt x="22860" y="248920"/>
                      <a:pt x="16510" y="266700"/>
                    </a:cubicBezTo>
                    <a:cubicBezTo>
                      <a:pt x="12700" y="279400"/>
                      <a:pt x="10160" y="290830"/>
                      <a:pt x="7620" y="303530"/>
                    </a:cubicBezTo>
                    <a:cubicBezTo>
                      <a:pt x="2540" y="327660"/>
                      <a:pt x="0" y="354330"/>
                      <a:pt x="0" y="379730"/>
                    </a:cubicBezTo>
                    <a:lnTo>
                      <a:pt x="0" y="4803140"/>
                    </a:lnTo>
                    <a:cubicBezTo>
                      <a:pt x="0" y="5012690"/>
                      <a:pt x="170180" y="5182870"/>
                      <a:pt x="379730" y="5182870"/>
                    </a:cubicBezTo>
                    <a:lnTo>
                      <a:pt x="2184400" y="5182870"/>
                    </a:lnTo>
                    <a:cubicBezTo>
                      <a:pt x="2393950" y="5182870"/>
                      <a:pt x="2564130" y="5012690"/>
                      <a:pt x="2564130" y="4803140"/>
                    </a:cubicBezTo>
                    <a:lnTo>
                      <a:pt x="2564130" y="1184910"/>
                    </a:lnTo>
                    <a:close/>
                    <a:moveTo>
                      <a:pt x="2538730" y="1184910"/>
                    </a:moveTo>
                    <a:lnTo>
                      <a:pt x="2538730" y="4804410"/>
                    </a:lnTo>
                    <a:cubicBezTo>
                      <a:pt x="2538730" y="4999990"/>
                      <a:pt x="2379980" y="5158740"/>
                      <a:pt x="2184400" y="5158740"/>
                    </a:cubicBezTo>
                    <a:lnTo>
                      <a:pt x="379730" y="5158740"/>
                    </a:lnTo>
                    <a:cubicBezTo>
                      <a:pt x="184150" y="5158740"/>
                      <a:pt x="25400" y="4999990"/>
                      <a:pt x="25400" y="4804410"/>
                    </a:cubicBezTo>
                    <a:lnTo>
                      <a:pt x="25400" y="381000"/>
                    </a:lnTo>
                    <a:cubicBezTo>
                      <a:pt x="25400" y="184150"/>
                      <a:pt x="184150" y="25400"/>
                      <a:pt x="379730" y="25400"/>
                    </a:cubicBezTo>
                    <a:lnTo>
                      <a:pt x="2184400" y="25400"/>
                    </a:lnTo>
                    <a:cubicBezTo>
                      <a:pt x="2379980" y="25400"/>
                      <a:pt x="2538730" y="184150"/>
                      <a:pt x="2538730" y="379730"/>
                    </a:cubicBezTo>
                    <a:lnTo>
                      <a:pt x="2538730" y="1184910"/>
                    </a:lnTo>
                    <a:close/>
                  </a:path>
                </a:pathLst>
              </a:custGeom>
              <a:solidFill>
                <a:srgbClr val="E9E9E9"/>
              </a:solidFill>
            </p:spPr>
          </p:sp>
        </p:grpSp>
      </p:grpSp>
      <p:sp>
        <p:nvSpPr>
          <p:cNvPr name="Freeform 40" id="40"/>
          <p:cNvSpPr/>
          <p:nvPr/>
        </p:nvSpPr>
        <p:spPr>
          <a:xfrm flipH="false" flipV="false" rot="-467827">
            <a:off x="11782653" y="8643751"/>
            <a:ext cx="8616735" cy="1488345"/>
          </a:xfrm>
          <a:custGeom>
            <a:avLst/>
            <a:gdLst/>
            <a:ahLst/>
            <a:cxnLst/>
            <a:rect r="r" b="b" t="t" l="l"/>
            <a:pathLst>
              <a:path h="1488345" w="8616735">
                <a:moveTo>
                  <a:pt x="0" y="0"/>
                </a:moveTo>
                <a:lnTo>
                  <a:pt x="8616735" y="0"/>
                </a:lnTo>
                <a:lnTo>
                  <a:pt x="8616735" y="1488345"/>
                </a:lnTo>
                <a:lnTo>
                  <a:pt x="0" y="14883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1" id="41"/>
          <p:cNvGrpSpPr/>
          <p:nvPr/>
        </p:nvGrpSpPr>
        <p:grpSpPr>
          <a:xfrm rot="0">
            <a:off x="6634043" y="476250"/>
            <a:ext cx="5019913" cy="762000"/>
            <a:chOff x="0" y="0"/>
            <a:chExt cx="6693217" cy="1016000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1016000" cy="1016000"/>
            </a:xfrm>
            <a:custGeom>
              <a:avLst/>
              <a:gdLst/>
              <a:ahLst/>
              <a:cxnLst/>
              <a:rect r="r" b="b" t="t" l="l"/>
              <a:pathLst>
                <a:path h="1016000" w="1016000">
                  <a:moveTo>
                    <a:pt x="0" y="0"/>
                  </a:moveTo>
                  <a:lnTo>
                    <a:pt x="1016000" y="0"/>
                  </a:lnTo>
                  <a:lnTo>
                    <a:pt x="1016000" y="1016000"/>
                  </a:lnTo>
                  <a:lnTo>
                    <a:pt x="0" y="10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43" id="43"/>
            <p:cNvSpPr txBox="true"/>
            <p:nvPr/>
          </p:nvSpPr>
          <p:spPr>
            <a:xfrm rot="0">
              <a:off x="1287867" y="-152400"/>
              <a:ext cx="5405351" cy="11684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7500"/>
                </a:lnSpc>
              </a:pPr>
              <a:r>
                <a:rPr lang="en-US" sz="5000">
                  <a:solidFill>
                    <a:srgbClr val="FFFFFF"/>
                  </a:solidFill>
                  <a:latin typeface="Red Hat Display"/>
                </a:rPr>
                <a:t>Visite Guidate</a:t>
              </a:r>
            </a:p>
          </p:txBody>
        </p:sp>
      </p:grpSp>
    </p:spTree>
  </p:cSld>
  <p:clrMapOvr>
    <a:masterClrMapping/>
  </p:clrMapOvr>
  <p:transition spd="fast">
    <p:wipe dir="d"/>
  </p:transition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446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607340">
            <a:off x="3244066" y="5148788"/>
            <a:ext cx="10339280" cy="1785876"/>
          </a:xfrm>
          <a:custGeom>
            <a:avLst/>
            <a:gdLst/>
            <a:ahLst/>
            <a:cxnLst/>
            <a:rect r="r" b="b" t="t" l="l"/>
            <a:pathLst>
              <a:path h="1785876" w="10339280">
                <a:moveTo>
                  <a:pt x="0" y="0"/>
                </a:moveTo>
                <a:lnTo>
                  <a:pt x="10339281" y="0"/>
                </a:lnTo>
                <a:lnTo>
                  <a:pt x="10339281" y="1785876"/>
                </a:lnTo>
                <a:lnTo>
                  <a:pt x="0" y="178587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9528677">
            <a:off x="-1926933" y="492685"/>
            <a:ext cx="6206489" cy="1072030"/>
          </a:xfrm>
          <a:custGeom>
            <a:avLst/>
            <a:gdLst/>
            <a:ahLst/>
            <a:cxnLst/>
            <a:rect r="r" b="b" t="t" l="l"/>
            <a:pathLst>
              <a:path h="1072030" w="6206489">
                <a:moveTo>
                  <a:pt x="0" y="0"/>
                </a:moveTo>
                <a:lnTo>
                  <a:pt x="6206488" y="0"/>
                </a:lnTo>
                <a:lnTo>
                  <a:pt x="6206488" y="1072030"/>
                </a:lnTo>
                <a:lnTo>
                  <a:pt x="0" y="10720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28700" y="2471823"/>
            <a:ext cx="4928278" cy="6786477"/>
            <a:chOff x="0" y="0"/>
            <a:chExt cx="6571037" cy="904863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7266243"/>
              <a:ext cx="6571037" cy="1782394"/>
            </a:xfrm>
            <a:custGeom>
              <a:avLst/>
              <a:gdLst/>
              <a:ahLst/>
              <a:cxnLst/>
              <a:rect r="r" b="b" t="t" l="l"/>
              <a:pathLst>
                <a:path h="1782394" w="6571037">
                  <a:moveTo>
                    <a:pt x="0" y="0"/>
                  </a:moveTo>
                  <a:lnTo>
                    <a:pt x="6571037" y="0"/>
                  </a:lnTo>
                  <a:lnTo>
                    <a:pt x="6571037" y="1782394"/>
                  </a:lnTo>
                  <a:lnTo>
                    <a:pt x="0" y="17823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grpSp>
          <p:nvGrpSpPr>
            <p:cNvPr name="Group 6" id="6"/>
            <p:cNvGrpSpPr>
              <a:grpSpLocks noChangeAspect="true"/>
            </p:cNvGrpSpPr>
            <p:nvPr/>
          </p:nvGrpSpPr>
          <p:grpSpPr>
            <a:xfrm rot="-325893">
              <a:off x="1071555" y="168936"/>
              <a:ext cx="3939157" cy="7794299"/>
              <a:chOff x="0" y="0"/>
              <a:chExt cx="2620010" cy="518414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53340" y="25400"/>
                <a:ext cx="2513330" cy="5132070"/>
              </a:xfrm>
              <a:custGeom>
                <a:avLst/>
                <a:gdLst/>
                <a:ahLst/>
                <a:cxnLst/>
                <a:rect r="r" b="b" t="t" l="l"/>
                <a:pathLst>
                  <a:path h="5132070" w="2513330">
                    <a:moveTo>
                      <a:pt x="2159000" y="0"/>
                    </a:moveTo>
                    <a:lnTo>
                      <a:pt x="354330" y="0"/>
                    </a:lnTo>
                    <a:cubicBezTo>
                      <a:pt x="158750" y="0"/>
                      <a:pt x="0" y="158750"/>
                      <a:pt x="0" y="354330"/>
                    </a:cubicBezTo>
                    <a:lnTo>
                      <a:pt x="0" y="4777740"/>
                    </a:lnTo>
                    <a:cubicBezTo>
                      <a:pt x="0" y="4973320"/>
                      <a:pt x="158750" y="5132070"/>
                      <a:pt x="354330" y="5132070"/>
                    </a:cubicBezTo>
                    <a:lnTo>
                      <a:pt x="2159000" y="5132070"/>
                    </a:lnTo>
                    <a:cubicBezTo>
                      <a:pt x="2354580" y="5132070"/>
                      <a:pt x="2513330" y="4973320"/>
                      <a:pt x="2513330" y="4777740"/>
                    </a:cubicBezTo>
                    <a:lnTo>
                      <a:pt x="2513330" y="354330"/>
                    </a:lnTo>
                    <a:cubicBezTo>
                      <a:pt x="2513330" y="158750"/>
                      <a:pt x="2354580" y="0"/>
                      <a:pt x="2159000" y="0"/>
                    </a:cubicBezTo>
                    <a:close/>
                    <a:moveTo>
                      <a:pt x="1558290" y="162560"/>
                    </a:moveTo>
                    <a:cubicBezTo>
                      <a:pt x="1576070" y="162560"/>
                      <a:pt x="1590040" y="176530"/>
                      <a:pt x="1590040" y="194310"/>
                    </a:cubicBezTo>
                    <a:cubicBezTo>
                      <a:pt x="1590040" y="212090"/>
                      <a:pt x="1576070" y="226060"/>
                      <a:pt x="1558290" y="226060"/>
                    </a:cubicBezTo>
                    <a:cubicBezTo>
                      <a:pt x="1540510" y="226060"/>
                      <a:pt x="1526540" y="212090"/>
                      <a:pt x="1526540" y="194310"/>
                    </a:cubicBezTo>
                    <a:cubicBezTo>
                      <a:pt x="1526540" y="176530"/>
                      <a:pt x="1541780" y="162560"/>
                      <a:pt x="1558290" y="162560"/>
                    </a:cubicBezTo>
                    <a:close/>
                    <a:moveTo>
                      <a:pt x="1089660" y="172720"/>
                    </a:moveTo>
                    <a:lnTo>
                      <a:pt x="1394460" y="172720"/>
                    </a:lnTo>
                    <a:cubicBezTo>
                      <a:pt x="1405890" y="172720"/>
                      <a:pt x="1416050" y="181610"/>
                      <a:pt x="1416050" y="194310"/>
                    </a:cubicBezTo>
                    <a:cubicBezTo>
                      <a:pt x="1416050" y="207010"/>
                      <a:pt x="1405890" y="215900"/>
                      <a:pt x="1394460" y="215900"/>
                    </a:cubicBezTo>
                    <a:lnTo>
                      <a:pt x="1089660" y="215900"/>
                    </a:lnTo>
                    <a:cubicBezTo>
                      <a:pt x="1078230" y="215900"/>
                      <a:pt x="1068070" y="207010"/>
                      <a:pt x="1068070" y="194310"/>
                    </a:cubicBezTo>
                    <a:cubicBezTo>
                      <a:pt x="1068070" y="181610"/>
                      <a:pt x="1078230" y="172720"/>
                      <a:pt x="1089660" y="172720"/>
                    </a:cubicBezTo>
                    <a:close/>
                    <a:moveTo>
                      <a:pt x="2383790" y="4798060"/>
                    </a:moveTo>
                    <a:cubicBezTo>
                      <a:pt x="2383790" y="4913630"/>
                      <a:pt x="2289810" y="5007610"/>
                      <a:pt x="2174240" y="5007610"/>
                    </a:cubicBezTo>
                    <a:lnTo>
                      <a:pt x="341630" y="5007610"/>
                    </a:lnTo>
                    <a:cubicBezTo>
                      <a:pt x="226060" y="5007610"/>
                      <a:pt x="132080" y="4913630"/>
                      <a:pt x="132080" y="4798060"/>
                    </a:cubicBezTo>
                    <a:lnTo>
                      <a:pt x="132080" y="340360"/>
                    </a:lnTo>
                    <a:cubicBezTo>
                      <a:pt x="132080" y="224790"/>
                      <a:pt x="226060" y="130810"/>
                      <a:pt x="341630" y="130810"/>
                    </a:cubicBezTo>
                    <a:lnTo>
                      <a:pt x="614680" y="130810"/>
                    </a:lnTo>
                    <a:lnTo>
                      <a:pt x="614680" y="187960"/>
                    </a:lnTo>
                    <a:cubicBezTo>
                      <a:pt x="614680" y="252730"/>
                      <a:pt x="668020" y="306070"/>
                      <a:pt x="732790" y="306070"/>
                    </a:cubicBezTo>
                    <a:lnTo>
                      <a:pt x="1783080" y="306070"/>
                    </a:lnTo>
                    <a:cubicBezTo>
                      <a:pt x="1847850" y="306070"/>
                      <a:pt x="1901190" y="252730"/>
                      <a:pt x="1901190" y="187960"/>
                    </a:cubicBezTo>
                    <a:lnTo>
                      <a:pt x="1901190" y="130810"/>
                    </a:lnTo>
                    <a:lnTo>
                      <a:pt x="2172970" y="130810"/>
                    </a:lnTo>
                    <a:cubicBezTo>
                      <a:pt x="2288540" y="130810"/>
                      <a:pt x="2382520" y="224790"/>
                      <a:pt x="2382520" y="340360"/>
                    </a:cubicBezTo>
                    <a:lnTo>
                      <a:pt x="2382520" y="479806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Freeform 8" id="8"/>
              <p:cNvSpPr/>
              <p:nvPr/>
            </p:nvSpPr>
            <p:spPr>
              <a:xfrm flipH="false" flipV="false" rot="0">
                <a:off x="185420" y="156210"/>
                <a:ext cx="2251710" cy="4876800"/>
              </a:xfrm>
              <a:custGeom>
                <a:avLst/>
                <a:gdLst/>
                <a:ahLst/>
                <a:cxnLst/>
                <a:rect r="r" b="b" t="t" l="l"/>
                <a:pathLst>
                  <a:path h="4876800" w="2251710">
                    <a:moveTo>
                      <a:pt x="2040890" y="0"/>
                    </a:moveTo>
                    <a:lnTo>
                      <a:pt x="1769110" y="0"/>
                    </a:lnTo>
                    <a:lnTo>
                      <a:pt x="1769110" y="57150"/>
                    </a:lnTo>
                    <a:cubicBezTo>
                      <a:pt x="1769110" y="121920"/>
                      <a:pt x="1715770" y="175260"/>
                      <a:pt x="1651000" y="175260"/>
                    </a:cubicBezTo>
                    <a:lnTo>
                      <a:pt x="601980" y="175260"/>
                    </a:lnTo>
                    <a:cubicBezTo>
                      <a:pt x="537210" y="175260"/>
                      <a:pt x="483870" y="121920"/>
                      <a:pt x="483870" y="57150"/>
                    </a:cubicBezTo>
                    <a:lnTo>
                      <a:pt x="483870" y="0"/>
                    </a:lnTo>
                    <a:lnTo>
                      <a:pt x="209550" y="0"/>
                    </a:lnTo>
                    <a:cubicBezTo>
                      <a:pt x="93980" y="0"/>
                      <a:pt x="0" y="93980"/>
                      <a:pt x="0" y="209550"/>
                    </a:cubicBezTo>
                    <a:lnTo>
                      <a:pt x="0" y="4667250"/>
                    </a:lnTo>
                    <a:cubicBezTo>
                      <a:pt x="0" y="4782820"/>
                      <a:pt x="93980" y="4876800"/>
                      <a:pt x="209550" y="4876800"/>
                    </a:cubicBezTo>
                    <a:lnTo>
                      <a:pt x="2040890" y="4876800"/>
                    </a:lnTo>
                    <a:cubicBezTo>
                      <a:pt x="2156460" y="4876800"/>
                      <a:pt x="2250440" y="4782820"/>
                      <a:pt x="2250440" y="4667250"/>
                    </a:cubicBezTo>
                    <a:lnTo>
                      <a:pt x="2250440" y="209550"/>
                    </a:lnTo>
                    <a:cubicBezTo>
                      <a:pt x="2251710" y="93980"/>
                      <a:pt x="2157730" y="0"/>
                      <a:pt x="2040890" y="0"/>
                    </a:cubicBezTo>
                    <a:close/>
                  </a:path>
                </a:pathLst>
              </a:custGeom>
              <a:blipFill>
                <a:blip r:embed="rId6"/>
                <a:stretch>
                  <a:fillRect l="-26568" t="0" r="-26568" b="0"/>
                </a:stretch>
              </a:blipFill>
            </p:spPr>
          </p:sp>
          <p:sp>
            <p:nvSpPr>
              <p:cNvPr name="Freeform 9" id="9"/>
              <p:cNvSpPr/>
              <p:nvPr/>
            </p:nvSpPr>
            <p:spPr>
              <a:xfrm flipH="false" flipV="false" rot="0">
                <a:off x="1121410" y="198120"/>
                <a:ext cx="347980" cy="43180"/>
              </a:xfrm>
              <a:custGeom>
                <a:avLst/>
                <a:gdLst/>
                <a:ahLst/>
                <a:cxnLst/>
                <a:rect r="r" b="b" t="t" l="l"/>
                <a:pathLst>
                  <a:path h="43180" w="347980">
                    <a:moveTo>
                      <a:pt x="326390" y="0"/>
                    </a:moveTo>
                    <a:lnTo>
                      <a:pt x="21590" y="0"/>
                    </a:lnTo>
                    <a:cubicBezTo>
                      <a:pt x="10160" y="0"/>
                      <a:pt x="0" y="8890"/>
                      <a:pt x="0" y="21590"/>
                    </a:cubicBezTo>
                    <a:cubicBezTo>
                      <a:pt x="0" y="34290"/>
                      <a:pt x="10160" y="43180"/>
                      <a:pt x="21590" y="43180"/>
                    </a:cubicBezTo>
                    <a:lnTo>
                      <a:pt x="326390" y="43180"/>
                    </a:lnTo>
                    <a:cubicBezTo>
                      <a:pt x="337820" y="43180"/>
                      <a:pt x="347980" y="34290"/>
                      <a:pt x="347980" y="21590"/>
                    </a:cubicBezTo>
                    <a:cubicBezTo>
                      <a:pt x="347980" y="8890"/>
                      <a:pt x="337820" y="0"/>
                      <a:pt x="326390" y="0"/>
                    </a:cubicBezTo>
                    <a:close/>
                  </a:path>
                </a:pathLst>
              </a:custGeom>
              <a:solidFill>
                <a:srgbClr val="606060"/>
              </a:solidFill>
            </p:spPr>
          </p:sp>
          <p:sp>
            <p:nvSpPr>
              <p:cNvPr name="Freeform 10" id="10"/>
              <p:cNvSpPr/>
              <p:nvPr/>
            </p:nvSpPr>
            <p:spPr>
              <a:xfrm flipH="false" flipV="false" rot="0">
                <a:off x="1578312" y="187909"/>
                <a:ext cx="66636" cy="63602"/>
              </a:xfrm>
              <a:custGeom>
                <a:avLst/>
                <a:gdLst/>
                <a:ahLst/>
                <a:cxnLst/>
                <a:rect r="r" b="b" t="t" l="l"/>
                <a:pathLst>
                  <a:path h="63602" w="66636">
                    <a:moveTo>
                      <a:pt x="33318" y="51"/>
                    </a:moveTo>
                    <a:cubicBezTo>
                      <a:pt x="21941" y="0"/>
                      <a:pt x="11406" y="6040"/>
                      <a:pt x="5703" y="15885"/>
                    </a:cubicBezTo>
                    <a:cubicBezTo>
                      <a:pt x="0" y="25729"/>
                      <a:pt x="0" y="37873"/>
                      <a:pt x="5703" y="47717"/>
                    </a:cubicBezTo>
                    <a:cubicBezTo>
                      <a:pt x="11406" y="57562"/>
                      <a:pt x="21941" y="63602"/>
                      <a:pt x="33318" y="63551"/>
                    </a:cubicBezTo>
                    <a:cubicBezTo>
                      <a:pt x="44695" y="63602"/>
                      <a:pt x="55230" y="57562"/>
                      <a:pt x="60933" y="47717"/>
                    </a:cubicBezTo>
                    <a:cubicBezTo>
                      <a:pt x="66636" y="37873"/>
                      <a:pt x="66636" y="25729"/>
                      <a:pt x="60933" y="15885"/>
                    </a:cubicBezTo>
                    <a:cubicBezTo>
                      <a:pt x="55230" y="6040"/>
                      <a:pt x="44695" y="0"/>
                      <a:pt x="33318" y="51"/>
                    </a:cubicBezTo>
                    <a:close/>
                  </a:path>
                </a:pathLst>
              </a:custGeom>
              <a:solidFill>
                <a:srgbClr val="606060"/>
              </a:solidFill>
            </p:spPr>
          </p:sp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685800"/>
                <a:ext cx="27940" cy="213360"/>
              </a:xfrm>
              <a:custGeom>
                <a:avLst/>
                <a:gdLst/>
                <a:ahLst/>
                <a:cxnLst/>
                <a:rect r="r" b="b" t="t" l="l"/>
                <a:pathLst>
                  <a:path h="213360" w="27940">
                    <a:moveTo>
                      <a:pt x="0" y="26670"/>
                    </a:moveTo>
                    <a:lnTo>
                      <a:pt x="0" y="185420"/>
                    </a:lnTo>
                    <a:cubicBezTo>
                      <a:pt x="0" y="200660"/>
                      <a:pt x="12700" y="213360"/>
                      <a:pt x="27940" y="213360"/>
                    </a:cubicBezTo>
                    <a:lnTo>
                      <a:pt x="27940" y="0"/>
                    </a:lnTo>
                    <a:cubicBezTo>
                      <a:pt x="12700" y="0"/>
                      <a:pt x="0" y="11430"/>
                      <a:pt x="0" y="26670"/>
                    </a:cubicBezTo>
                    <a:close/>
                  </a:path>
                </a:pathLst>
              </a:custGeom>
              <a:solidFill>
                <a:srgbClr val="B8B8B8"/>
              </a:solidFill>
            </p:spPr>
          </p:sp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1057910"/>
                <a:ext cx="27940" cy="384810"/>
              </a:xfrm>
              <a:custGeom>
                <a:avLst/>
                <a:gdLst/>
                <a:ahLst/>
                <a:cxnLst/>
                <a:rect r="r" b="b" t="t" l="l"/>
                <a:pathLst>
                  <a:path h="384810" w="27940">
                    <a:moveTo>
                      <a:pt x="0" y="26670"/>
                    </a:moveTo>
                    <a:lnTo>
                      <a:pt x="0" y="356870"/>
                    </a:lnTo>
                    <a:cubicBezTo>
                      <a:pt x="0" y="372110"/>
                      <a:pt x="12700" y="384810"/>
                      <a:pt x="27940" y="384810"/>
                    </a:cubicBezTo>
                    <a:lnTo>
                      <a:pt x="27940" y="0"/>
                    </a:lnTo>
                    <a:cubicBezTo>
                      <a:pt x="12700" y="0"/>
                      <a:pt x="0" y="11430"/>
                      <a:pt x="0" y="26670"/>
                    </a:cubicBezTo>
                    <a:close/>
                  </a:path>
                </a:pathLst>
              </a:custGeom>
              <a:solidFill>
                <a:srgbClr val="B8B8B8"/>
              </a:solidFill>
            </p:spPr>
          </p:sp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1526540"/>
                <a:ext cx="27940" cy="386080"/>
              </a:xfrm>
              <a:custGeom>
                <a:avLst/>
                <a:gdLst/>
                <a:ahLst/>
                <a:cxnLst/>
                <a:rect r="r" b="b" t="t" l="l"/>
                <a:pathLst>
                  <a:path h="386080" w="27940">
                    <a:moveTo>
                      <a:pt x="0" y="27940"/>
                    </a:moveTo>
                    <a:lnTo>
                      <a:pt x="0" y="358140"/>
                    </a:lnTo>
                    <a:cubicBezTo>
                      <a:pt x="0" y="373380"/>
                      <a:pt x="12700" y="386080"/>
                      <a:pt x="27940" y="386080"/>
                    </a:cubicBezTo>
                    <a:lnTo>
                      <a:pt x="27940" y="0"/>
                    </a:lnTo>
                    <a:cubicBezTo>
                      <a:pt x="12700" y="0"/>
                      <a:pt x="0" y="12700"/>
                      <a:pt x="0" y="27940"/>
                    </a:cubicBezTo>
                    <a:close/>
                  </a:path>
                </a:pathLst>
              </a:custGeom>
              <a:solidFill>
                <a:srgbClr val="B8B8B8"/>
              </a:solidFill>
            </p:spPr>
          </p:sp>
          <p:sp>
            <p:nvSpPr>
              <p:cNvPr name="Freeform 14" id="14"/>
              <p:cNvSpPr/>
              <p:nvPr/>
            </p:nvSpPr>
            <p:spPr>
              <a:xfrm flipH="false" flipV="false" rot="0">
                <a:off x="2592070" y="1184910"/>
                <a:ext cx="27940" cy="618490"/>
              </a:xfrm>
              <a:custGeom>
                <a:avLst/>
                <a:gdLst/>
                <a:ahLst/>
                <a:cxnLst/>
                <a:rect r="r" b="b" t="t" l="l"/>
                <a:pathLst>
                  <a:path h="618490" w="27940">
                    <a:moveTo>
                      <a:pt x="0" y="0"/>
                    </a:moveTo>
                    <a:lnTo>
                      <a:pt x="0" y="618490"/>
                    </a:lnTo>
                    <a:cubicBezTo>
                      <a:pt x="15240" y="618490"/>
                      <a:pt x="27940" y="605790"/>
                      <a:pt x="27940" y="590550"/>
                    </a:cubicBezTo>
                    <a:lnTo>
                      <a:pt x="27940" y="27940"/>
                    </a:lnTo>
                    <a:cubicBezTo>
                      <a:pt x="27940" y="12700"/>
                      <a:pt x="15240" y="0"/>
                      <a:pt x="0" y="0"/>
                    </a:cubicBezTo>
                    <a:close/>
                  </a:path>
                </a:pathLst>
              </a:custGeom>
              <a:solidFill>
                <a:srgbClr val="B8B8B8"/>
              </a:solidFill>
            </p:spPr>
          </p:sp>
          <p:sp>
            <p:nvSpPr>
              <p:cNvPr name="Freeform 15" id="15"/>
              <p:cNvSpPr/>
              <p:nvPr/>
            </p:nvSpPr>
            <p:spPr>
              <a:xfrm flipH="false" flipV="false" rot="0">
                <a:off x="27940" y="0"/>
                <a:ext cx="2564130" cy="5182870"/>
              </a:xfrm>
              <a:custGeom>
                <a:avLst/>
                <a:gdLst/>
                <a:ahLst/>
                <a:cxnLst/>
                <a:rect r="r" b="b" t="t" l="l"/>
                <a:pathLst>
                  <a:path h="5182870" w="2564130">
                    <a:moveTo>
                      <a:pt x="2564130" y="1184910"/>
                    </a:moveTo>
                    <a:lnTo>
                      <a:pt x="2564130" y="379730"/>
                    </a:lnTo>
                    <a:cubicBezTo>
                      <a:pt x="2564130" y="353060"/>
                      <a:pt x="2561590" y="327660"/>
                      <a:pt x="2556510" y="303530"/>
                    </a:cubicBezTo>
                    <a:cubicBezTo>
                      <a:pt x="2553970" y="290830"/>
                      <a:pt x="2551430" y="279400"/>
                      <a:pt x="2547620" y="266700"/>
                    </a:cubicBezTo>
                    <a:cubicBezTo>
                      <a:pt x="2542540" y="248920"/>
                      <a:pt x="2534920" y="231140"/>
                      <a:pt x="2527300" y="214630"/>
                    </a:cubicBezTo>
                    <a:cubicBezTo>
                      <a:pt x="2522220" y="203200"/>
                      <a:pt x="2515870" y="193040"/>
                      <a:pt x="2509520" y="182880"/>
                    </a:cubicBezTo>
                    <a:cubicBezTo>
                      <a:pt x="2503170" y="172720"/>
                      <a:pt x="2496820" y="162560"/>
                      <a:pt x="2489200" y="152400"/>
                    </a:cubicBezTo>
                    <a:cubicBezTo>
                      <a:pt x="2477770" y="137160"/>
                      <a:pt x="2466340" y="124460"/>
                      <a:pt x="2453640" y="110490"/>
                    </a:cubicBezTo>
                    <a:cubicBezTo>
                      <a:pt x="2444750" y="101600"/>
                      <a:pt x="2435860" y="93980"/>
                      <a:pt x="2426970" y="86360"/>
                    </a:cubicBezTo>
                    <a:cubicBezTo>
                      <a:pt x="2360930" y="31750"/>
                      <a:pt x="2277110" y="0"/>
                      <a:pt x="2185670" y="0"/>
                    </a:cubicBezTo>
                    <a:lnTo>
                      <a:pt x="379730" y="0"/>
                    </a:lnTo>
                    <a:cubicBezTo>
                      <a:pt x="288290" y="0"/>
                      <a:pt x="203200" y="33020"/>
                      <a:pt x="138430" y="86360"/>
                    </a:cubicBezTo>
                    <a:cubicBezTo>
                      <a:pt x="129540" y="93980"/>
                      <a:pt x="120650" y="102870"/>
                      <a:pt x="111760" y="110490"/>
                    </a:cubicBezTo>
                    <a:cubicBezTo>
                      <a:pt x="99060" y="123190"/>
                      <a:pt x="86360" y="137160"/>
                      <a:pt x="76200" y="152400"/>
                    </a:cubicBezTo>
                    <a:cubicBezTo>
                      <a:pt x="68580" y="162560"/>
                      <a:pt x="62230" y="172720"/>
                      <a:pt x="55880" y="182880"/>
                    </a:cubicBezTo>
                    <a:cubicBezTo>
                      <a:pt x="49530" y="193040"/>
                      <a:pt x="43180" y="204470"/>
                      <a:pt x="38100" y="214630"/>
                    </a:cubicBezTo>
                    <a:cubicBezTo>
                      <a:pt x="29210" y="232410"/>
                      <a:pt x="22860" y="248920"/>
                      <a:pt x="16510" y="266700"/>
                    </a:cubicBezTo>
                    <a:cubicBezTo>
                      <a:pt x="12700" y="279400"/>
                      <a:pt x="10160" y="290830"/>
                      <a:pt x="7620" y="303530"/>
                    </a:cubicBezTo>
                    <a:cubicBezTo>
                      <a:pt x="2540" y="327660"/>
                      <a:pt x="0" y="354330"/>
                      <a:pt x="0" y="379730"/>
                    </a:cubicBezTo>
                    <a:lnTo>
                      <a:pt x="0" y="4803140"/>
                    </a:lnTo>
                    <a:cubicBezTo>
                      <a:pt x="0" y="5012690"/>
                      <a:pt x="170180" y="5182870"/>
                      <a:pt x="379730" y="5182870"/>
                    </a:cubicBezTo>
                    <a:lnTo>
                      <a:pt x="2184400" y="5182870"/>
                    </a:lnTo>
                    <a:cubicBezTo>
                      <a:pt x="2393950" y="5182870"/>
                      <a:pt x="2564130" y="5012690"/>
                      <a:pt x="2564130" y="4803140"/>
                    </a:cubicBezTo>
                    <a:lnTo>
                      <a:pt x="2564130" y="1184910"/>
                    </a:lnTo>
                    <a:close/>
                    <a:moveTo>
                      <a:pt x="2538730" y="1184910"/>
                    </a:moveTo>
                    <a:lnTo>
                      <a:pt x="2538730" y="4804410"/>
                    </a:lnTo>
                    <a:cubicBezTo>
                      <a:pt x="2538730" y="4999990"/>
                      <a:pt x="2379980" y="5158740"/>
                      <a:pt x="2184400" y="5158740"/>
                    </a:cubicBezTo>
                    <a:lnTo>
                      <a:pt x="379730" y="5158740"/>
                    </a:lnTo>
                    <a:cubicBezTo>
                      <a:pt x="184150" y="5158740"/>
                      <a:pt x="25400" y="4999990"/>
                      <a:pt x="25400" y="4804410"/>
                    </a:cubicBezTo>
                    <a:lnTo>
                      <a:pt x="25400" y="381000"/>
                    </a:lnTo>
                    <a:cubicBezTo>
                      <a:pt x="25400" y="184150"/>
                      <a:pt x="184150" y="25400"/>
                      <a:pt x="379730" y="25400"/>
                    </a:cubicBezTo>
                    <a:lnTo>
                      <a:pt x="2184400" y="25400"/>
                    </a:lnTo>
                    <a:cubicBezTo>
                      <a:pt x="2379980" y="25400"/>
                      <a:pt x="2538730" y="184150"/>
                      <a:pt x="2538730" y="379730"/>
                    </a:cubicBezTo>
                    <a:lnTo>
                      <a:pt x="2538730" y="1184910"/>
                    </a:lnTo>
                    <a:close/>
                  </a:path>
                </a:pathLst>
              </a:custGeom>
              <a:solidFill>
                <a:srgbClr val="E9E9E9"/>
              </a:solidFill>
            </p:spPr>
          </p:sp>
        </p:grpSp>
      </p:grpSp>
      <p:sp>
        <p:nvSpPr>
          <p:cNvPr name="Freeform 16" id="16"/>
          <p:cNvSpPr/>
          <p:nvPr/>
        </p:nvSpPr>
        <p:spPr>
          <a:xfrm flipH="false" flipV="false" rot="-467827">
            <a:off x="11782653" y="8643751"/>
            <a:ext cx="8616735" cy="1488345"/>
          </a:xfrm>
          <a:custGeom>
            <a:avLst/>
            <a:gdLst/>
            <a:ahLst/>
            <a:cxnLst/>
            <a:rect r="r" b="b" t="t" l="l"/>
            <a:pathLst>
              <a:path h="1488345" w="8616735">
                <a:moveTo>
                  <a:pt x="0" y="0"/>
                </a:moveTo>
                <a:lnTo>
                  <a:pt x="8616735" y="0"/>
                </a:lnTo>
                <a:lnTo>
                  <a:pt x="8616735" y="1488345"/>
                </a:lnTo>
                <a:lnTo>
                  <a:pt x="0" y="14883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7" id="17"/>
          <p:cNvGrpSpPr/>
          <p:nvPr/>
        </p:nvGrpSpPr>
        <p:grpSpPr>
          <a:xfrm rot="0">
            <a:off x="6679861" y="2471823"/>
            <a:ext cx="4928278" cy="6786477"/>
            <a:chOff x="0" y="0"/>
            <a:chExt cx="6571037" cy="9048637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7266243"/>
              <a:ext cx="6571037" cy="1782394"/>
            </a:xfrm>
            <a:custGeom>
              <a:avLst/>
              <a:gdLst/>
              <a:ahLst/>
              <a:cxnLst/>
              <a:rect r="r" b="b" t="t" l="l"/>
              <a:pathLst>
                <a:path h="1782394" w="6571037">
                  <a:moveTo>
                    <a:pt x="0" y="0"/>
                  </a:moveTo>
                  <a:lnTo>
                    <a:pt x="6571037" y="0"/>
                  </a:lnTo>
                  <a:lnTo>
                    <a:pt x="6571037" y="1782394"/>
                  </a:lnTo>
                  <a:lnTo>
                    <a:pt x="0" y="17823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grpSp>
          <p:nvGrpSpPr>
            <p:cNvPr name="Group 19" id="19"/>
            <p:cNvGrpSpPr>
              <a:grpSpLocks noChangeAspect="true"/>
            </p:cNvGrpSpPr>
            <p:nvPr/>
          </p:nvGrpSpPr>
          <p:grpSpPr>
            <a:xfrm rot="-325893">
              <a:off x="1071555" y="168936"/>
              <a:ext cx="3939157" cy="7794299"/>
              <a:chOff x="0" y="0"/>
              <a:chExt cx="2620010" cy="5184140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53340" y="25400"/>
                <a:ext cx="2513330" cy="5132070"/>
              </a:xfrm>
              <a:custGeom>
                <a:avLst/>
                <a:gdLst/>
                <a:ahLst/>
                <a:cxnLst/>
                <a:rect r="r" b="b" t="t" l="l"/>
                <a:pathLst>
                  <a:path h="5132070" w="2513330">
                    <a:moveTo>
                      <a:pt x="2159000" y="0"/>
                    </a:moveTo>
                    <a:lnTo>
                      <a:pt x="354330" y="0"/>
                    </a:lnTo>
                    <a:cubicBezTo>
                      <a:pt x="158750" y="0"/>
                      <a:pt x="0" y="158750"/>
                      <a:pt x="0" y="354330"/>
                    </a:cubicBezTo>
                    <a:lnTo>
                      <a:pt x="0" y="4777740"/>
                    </a:lnTo>
                    <a:cubicBezTo>
                      <a:pt x="0" y="4973320"/>
                      <a:pt x="158750" y="5132070"/>
                      <a:pt x="354330" y="5132070"/>
                    </a:cubicBezTo>
                    <a:lnTo>
                      <a:pt x="2159000" y="5132070"/>
                    </a:lnTo>
                    <a:cubicBezTo>
                      <a:pt x="2354580" y="5132070"/>
                      <a:pt x="2513330" y="4973320"/>
                      <a:pt x="2513330" y="4777740"/>
                    </a:cubicBezTo>
                    <a:lnTo>
                      <a:pt x="2513330" y="354330"/>
                    </a:lnTo>
                    <a:cubicBezTo>
                      <a:pt x="2513330" y="158750"/>
                      <a:pt x="2354580" y="0"/>
                      <a:pt x="2159000" y="0"/>
                    </a:cubicBezTo>
                    <a:close/>
                    <a:moveTo>
                      <a:pt x="1558290" y="162560"/>
                    </a:moveTo>
                    <a:cubicBezTo>
                      <a:pt x="1576070" y="162560"/>
                      <a:pt x="1590040" y="176530"/>
                      <a:pt x="1590040" y="194310"/>
                    </a:cubicBezTo>
                    <a:cubicBezTo>
                      <a:pt x="1590040" y="212090"/>
                      <a:pt x="1576070" y="226060"/>
                      <a:pt x="1558290" y="226060"/>
                    </a:cubicBezTo>
                    <a:cubicBezTo>
                      <a:pt x="1540510" y="226060"/>
                      <a:pt x="1526540" y="212090"/>
                      <a:pt x="1526540" y="194310"/>
                    </a:cubicBezTo>
                    <a:cubicBezTo>
                      <a:pt x="1526540" y="176530"/>
                      <a:pt x="1541780" y="162560"/>
                      <a:pt x="1558290" y="162560"/>
                    </a:cubicBezTo>
                    <a:close/>
                    <a:moveTo>
                      <a:pt x="1089660" y="172720"/>
                    </a:moveTo>
                    <a:lnTo>
                      <a:pt x="1394460" y="172720"/>
                    </a:lnTo>
                    <a:cubicBezTo>
                      <a:pt x="1405890" y="172720"/>
                      <a:pt x="1416050" y="181610"/>
                      <a:pt x="1416050" y="194310"/>
                    </a:cubicBezTo>
                    <a:cubicBezTo>
                      <a:pt x="1416050" y="207010"/>
                      <a:pt x="1405890" y="215900"/>
                      <a:pt x="1394460" y="215900"/>
                    </a:cubicBezTo>
                    <a:lnTo>
                      <a:pt x="1089660" y="215900"/>
                    </a:lnTo>
                    <a:cubicBezTo>
                      <a:pt x="1078230" y="215900"/>
                      <a:pt x="1068070" y="207010"/>
                      <a:pt x="1068070" y="194310"/>
                    </a:cubicBezTo>
                    <a:cubicBezTo>
                      <a:pt x="1068070" y="181610"/>
                      <a:pt x="1078230" y="172720"/>
                      <a:pt x="1089660" y="172720"/>
                    </a:cubicBezTo>
                    <a:close/>
                    <a:moveTo>
                      <a:pt x="2383790" y="4798060"/>
                    </a:moveTo>
                    <a:cubicBezTo>
                      <a:pt x="2383790" y="4913630"/>
                      <a:pt x="2289810" y="5007610"/>
                      <a:pt x="2174240" y="5007610"/>
                    </a:cubicBezTo>
                    <a:lnTo>
                      <a:pt x="341630" y="5007610"/>
                    </a:lnTo>
                    <a:cubicBezTo>
                      <a:pt x="226060" y="5007610"/>
                      <a:pt x="132080" y="4913630"/>
                      <a:pt x="132080" y="4798060"/>
                    </a:cubicBezTo>
                    <a:lnTo>
                      <a:pt x="132080" y="340360"/>
                    </a:lnTo>
                    <a:cubicBezTo>
                      <a:pt x="132080" y="224790"/>
                      <a:pt x="226060" y="130810"/>
                      <a:pt x="341630" y="130810"/>
                    </a:cubicBezTo>
                    <a:lnTo>
                      <a:pt x="614680" y="130810"/>
                    </a:lnTo>
                    <a:lnTo>
                      <a:pt x="614680" y="187960"/>
                    </a:lnTo>
                    <a:cubicBezTo>
                      <a:pt x="614680" y="252730"/>
                      <a:pt x="668020" y="306070"/>
                      <a:pt x="732790" y="306070"/>
                    </a:cubicBezTo>
                    <a:lnTo>
                      <a:pt x="1783080" y="306070"/>
                    </a:lnTo>
                    <a:cubicBezTo>
                      <a:pt x="1847850" y="306070"/>
                      <a:pt x="1901190" y="252730"/>
                      <a:pt x="1901190" y="187960"/>
                    </a:cubicBezTo>
                    <a:lnTo>
                      <a:pt x="1901190" y="130810"/>
                    </a:lnTo>
                    <a:lnTo>
                      <a:pt x="2172970" y="130810"/>
                    </a:lnTo>
                    <a:cubicBezTo>
                      <a:pt x="2288540" y="130810"/>
                      <a:pt x="2382520" y="224790"/>
                      <a:pt x="2382520" y="340360"/>
                    </a:cubicBezTo>
                    <a:lnTo>
                      <a:pt x="2382520" y="479806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Freeform 21" id="21"/>
              <p:cNvSpPr/>
              <p:nvPr/>
            </p:nvSpPr>
            <p:spPr>
              <a:xfrm flipH="false" flipV="false" rot="0">
                <a:off x="185420" y="156210"/>
                <a:ext cx="2251710" cy="4876800"/>
              </a:xfrm>
              <a:custGeom>
                <a:avLst/>
                <a:gdLst/>
                <a:ahLst/>
                <a:cxnLst/>
                <a:rect r="r" b="b" t="t" l="l"/>
                <a:pathLst>
                  <a:path h="4876800" w="2251710">
                    <a:moveTo>
                      <a:pt x="2040890" y="0"/>
                    </a:moveTo>
                    <a:lnTo>
                      <a:pt x="1769110" y="0"/>
                    </a:lnTo>
                    <a:lnTo>
                      <a:pt x="1769110" y="57150"/>
                    </a:lnTo>
                    <a:cubicBezTo>
                      <a:pt x="1769110" y="121920"/>
                      <a:pt x="1715770" y="175260"/>
                      <a:pt x="1651000" y="175260"/>
                    </a:cubicBezTo>
                    <a:lnTo>
                      <a:pt x="601980" y="175260"/>
                    </a:lnTo>
                    <a:cubicBezTo>
                      <a:pt x="537210" y="175260"/>
                      <a:pt x="483870" y="121920"/>
                      <a:pt x="483870" y="57150"/>
                    </a:cubicBezTo>
                    <a:lnTo>
                      <a:pt x="483870" y="0"/>
                    </a:lnTo>
                    <a:lnTo>
                      <a:pt x="209550" y="0"/>
                    </a:lnTo>
                    <a:cubicBezTo>
                      <a:pt x="93980" y="0"/>
                      <a:pt x="0" y="93980"/>
                      <a:pt x="0" y="209550"/>
                    </a:cubicBezTo>
                    <a:lnTo>
                      <a:pt x="0" y="4667250"/>
                    </a:lnTo>
                    <a:cubicBezTo>
                      <a:pt x="0" y="4782820"/>
                      <a:pt x="93980" y="4876800"/>
                      <a:pt x="209550" y="4876800"/>
                    </a:cubicBezTo>
                    <a:lnTo>
                      <a:pt x="2040890" y="4876800"/>
                    </a:lnTo>
                    <a:cubicBezTo>
                      <a:pt x="2156460" y="4876800"/>
                      <a:pt x="2250440" y="4782820"/>
                      <a:pt x="2250440" y="4667250"/>
                    </a:cubicBezTo>
                    <a:lnTo>
                      <a:pt x="2250440" y="209550"/>
                    </a:lnTo>
                    <a:cubicBezTo>
                      <a:pt x="2251710" y="93980"/>
                      <a:pt x="2157730" y="0"/>
                      <a:pt x="2040890" y="0"/>
                    </a:cubicBezTo>
                    <a:close/>
                  </a:path>
                </a:pathLst>
              </a:custGeom>
              <a:blipFill>
                <a:blip r:embed="rId7"/>
                <a:stretch>
                  <a:fillRect l="-26568" t="0" r="-26568" b="0"/>
                </a:stretch>
              </a:blipFill>
            </p:spPr>
          </p:sp>
          <p:sp>
            <p:nvSpPr>
              <p:cNvPr name="Freeform 22" id="22"/>
              <p:cNvSpPr/>
              <p:nvPr/>
            </p:nvSpPr>
            <p:spPr>
              <a:xfrm flipH="false" flipV="false" rot="0">
                <a:off x="1121410" y="198120"/>
                <a:ext cx="347980" cy="43180"/>
              </a:xfrm>
              <a:custGeom>
                <a:avLst/>
                <a:gdLst/>
                <a:ahLst/>
                <a:cxnLst/>
                <a:rect r="r" b="b" t="t" l="l"/>
                <a:pathLst>
                  <a:path h="43180" w="347980">
                    <a:moveTo>
                      <a:pt x="326390" y="0"/>
                    </a:moveTo>
                    <a:lnTo>
                      <a:pt x="21590" y="0"/>
                    </a:lnTo>
                    <a:cubicBezTo>
                      <a:pt x="10160" y="0"/>
                      <a:pt x="0" y="8890"/>
                      <a:pt x="0" y="21590"/>
                    </a:cubicBezTo>
                    <a:cubicBezTo>
                      <a:pt x="0" y="34290"/>
                      <a:pt x="10160" y="43180"/>
                      <a:pt x="21590" y="43180"/>
                    </a:cubicBezTo>
                    <a:lnTo>
                      <a:pt x="326390" y="43180"/>
                    </a:lnTo>
                    <a:cubicBezTo>
                      <a:pt x="337820" y="43180"/>
                      <a:pt x="347980" y="34290"/>
                      <a:pt x="347980" y="21590"/>
                    </a:cubicBezTo>
                    <a:cubicBezTo>
                      <a:pt x="347980" y="8890"/>
                      <a:pt x="337820" y="0"/>
                      <a:pt x="326390" y="0"/>
                    </a:cubicBezTo>
                    <a:close/>
                  </a:path>
                </a:pathLst>
              </a:custGeom>
              <a:solidFill>
                <a:srgbClr val="606060"/>
              </a:solidFill>
            </p:spPr>
          </p:sp>
          <p:sp>
            <p:nvSpPr>
              <p:cNvPr name="Freeform 23" id="23"/>
              <p:cNvSpPr/>
              <p:nvPr/>
            </p:nvSpPr>
            <p:spPr>
              <a:xfrm flipH="false" flipV="false" rot="0">
                <a:off x="1578312" y="187909"/>
                <a:ext cx="66636" cy="63602"/>
              </a:xfrm>
              <a:custGeom>
                <a:avLst/>
                <a:gdLst/>
                <a:ahLst/>
                <a:cxnLst/>
                <a:rect r="r" b="b" t="t" l="l"/>
                <a:pathLst>
                  <a:path h="63602" w="66636">
                    <a:moveTo>
                      <a:pt x="33318" y="51"/>
                    </a:moveTo>
                    <a:cubicBezTo>
                      <a:pt x="21941" y="0"/>
                      <a:pt x="11406" y="6040"/>
                      <a:pt x="5703" y="15885"/>
                    </a:cubicBezTo>
                    <a:cubicBezTo>
                      <a:pt x="0" y="25729"/>
                      <a:pt x="0" y="37873"/>
                      <a:pt x="5703" y="47717"/>
                    </a:cubicBezTo>
                    <a:cubicBezTo>
                      <a:pt x="11406" y="57562"/>
                      <a:pt x="21941" y="63602"/>
                      <a:pt x="33318" y="63551"/>
                    </a:cubicBezTo>
                    <a:cubicBezTo>
                      <a:pt x="44695" y="63602"/>
                      <a:pt x="55230" y="57562"/>
                      <a:pt x="60933" y="47717"/>
                    </a:cubicBezTo>
                    <a:cubicBezTo>
                      <a:pt x="66636" y="37873"/>
                      <a:pt x="66636" y="25729"/>
                      <a:pt x="60933" y="15885"/>
                    </a:cubicBezTo>
                    <a:cubicBezTo>
                      <a:pt x="55230" y="6040"/>
                      <a:pt x="44695" y="0"/>
                      <a:pt x="33318" y="51"/>
                    </a:cubicBezTo>
                    <a:close/>
                  </a:path>
                </a:pathLst>
              </a:custGeom>
              <a:solidFill>
                <a:srgbClr val="606060"/>
              </a:solidFill>
            </p:spPr>
          </p:sp>
          <p:sp>
            <p:nvSpPr>
              <p:cNvPr name="Freeform 24" id="24"/>
              <p:cNvSpPr/>
              <p:nvPr/>
            </p:nvSpPr>
            <p:spPr>
              <a:xfrm flipH="false" flipV="false" rot="0">
                <a:off x="0" y="685800"/>
                <a:ext cx="27940" cy="213360"/>
              </a:xfrm>
              <a:custGeom>
                <a:avLst/>
                <a:gdLst/>
                <a:ahLst/>
                <a:cxnLst/>
                <a:rect r="r" b="b" t="t" l="l"/>
                <a:pathLst>
                  <a:path h="213360" w="27940">
                    <a:moveTo>
                      <a:pt x="0" y="26670"/>
                    </a:moveTo>
                    <a:lnTo>
                      <a:pt x="0" y="185420"/>
                    </a:lnTo>
                    <a:cubicBezTo>
                      <a:pt x="0" y="200660"/>
                      <a:pt x="12700" y="213360"/>
                      <a:pt x="27940" y="213360"/>
                    </a:cubicBezTo>
                    <a:lnTo>
                      <a:pt x="27940" y="0"/>
                    </a:lnTo>
                    <a:cubicBezTo>
                      <a:pt x="12700" y="0"/>
                      <a:pt x="0" y="11430"/>
                      <a:pt x="0" y="26670"/>
                    </a:cubicBezTo>
                    <a:close/>
                  </a:path>
                </a:pathLst>
              </a:custGeom>
              <a:solidFill>
                <a:srgbClr val="B8B8B8"/>
              </a:solidFill>
            </p:spPr>
          </p:sp>
          <p:sp>
            <p:nvSpPr>
              <p:cNvPr name="Freeform 25" id="25"/>
              <p:cNvSpPr/>
              <p:nvPr/>
            </p:nvSpPr>
            <p:spPr>
              <a:xfrm flipH="false" flipV="false" rot="0">
                <a:off x="0" y="1057910"/>
                <a:ext cx="27940" cy="384810"/>
              </a:xfrm>
              <a:custGeom>
                <a:avLst/>
                <a:gdLst/>
                <a:ahLst/>
                <a:cxnLst/>
                <a:rect r="r" b="b" t="t" l="l"/>
                <a:pathLst>
                  <a:path h="384810" w="27940">
                    <a:moveTo>
                      <a:pt x="0" y="26670"/>
                    </a:moveTo>
                    <a:lnTo>
                      <a:pt x="0" y="356870"/>
                    </a:lnTo>
                    <a:cubicBezTo>
                      <a:pt x="0" y="372110"/>
                      <a:pt x="12700" y="384810"/>
                      <a:pt x="27940" y="384810"/>
                    </a:cubicBezTo>
                    <a:lnTo>
                      <a:pt x="27940" y="0"/>
                    </a:lnTo>
                    <a:cubicBezTo>
                      <a:pt x="12700" y="0"/>
                      <a:pt x="0" y="11430"/>
                      <a:pt x="0" y="26670"/>
                    </a:cubicBezTo>
                    <a:close/>
                  </a:path>
                </a:pathLst>
              </a:custGeom>
              <a:solidFill>
                <a:srgbClr val="B8B8B8"/>
              </a:solidFill>
            </p:spPr>
          </p:sp>
          <p:sp>
            <p:nvSpPr>
              <p:cNvPr name="Freeform 26" id="26"/>
              <p:cNvSpPr/>
              <p:nvPr/>
            </p:nvSpPr>
            <p:spPr>
              <a:xfrm flipH="false" flipV="false" rot="0">
                <a:off x="0" y="1526540"/>
                <a:ext cx="27940" cy="386080"/>
              </a:xfrm>
              <a:custGeom>
                <a:avLst/>
                <a:gdLst/>
                <a:ahLst/>
                <a:cxnLst/>
                <a:rect r="r" b="b" t="t" l="l"/>
                <a:pathLst>
                  <a:path h="386080" w="27940">
                    <a:moveTo>
                      <a:pt x="0" y="27940"/>
                    </a:moveTo>
                    <a:lnTo>
                      <a:pt x="0" y="358140"/>
                    </a:lnTo>
                    <a:cubicBezTo>
                      <a:pt x="0" y="373380"/>
                      <a:pt x="12700" y="386080"/>
                      <a:pt x="27940" y="386080"/>
                    </a:cubicBezTo>
                    <a:lnTo>
                      <a:pt x="27940" y="0"/>
                    </a:lnTo>
                    <a:cubicBezTo>
                      <a:pt x="12700" y="0"/>
                      <a:pt x="0" y="12700"/>
                      <a:pt x="0" y="27940"/>
                    </a:cubicBezTo>
                    <a:close/>
                  </a:path>
                </a:pathLst>
              </a:custGeom>
              <a:solidFill>
                <a:srgbClr val="B8B8B8"/>
              </a:solidFill>
            </p:spPr>
          </p:sp>
          <p:sp>
            <p:nvSpPr>
              <p:cNvPr name="Freeform 27" id="27"/>
              <p:cNvSpPr/>
              <p:nvPr/>
            </p:nvSpPr>
            <p:spPr>
              <a:xfrm flipH="false" flipV="false" rot="0">
                <a:off x="2592070" y="1184910"/>
                <a:ext cx="27940" cy="618490"/>
              </a:xfrm>
              <a:custGeom>
                <a:avLst/>
                <a:gdLst/>
                <a:ahLst/>
                <a:cxnLst/>
                <a:rect r="r" b="b" t="t" l="l"/>
                <a:pathLst>
                  <a:path h="618490" w="27940">
                    <a:moveTo>
                      <a:pt x="0" y="0"/>
                    </a:moveTo>
                    <a:lnTo>
                      <a:pt x="0" y="618490"/>
                    </a:lnTo>
                    <a:cubicBezTo>
                      <a:pt x="15240" y="618490"/>
                      <a:pt x="27940" y="605790"/>
                      <a:pt x="27940" y="590550"/>
                    </a:cubicBezTo>
                    <a:lnTo>
                      <a:pt x="27940" y="27940"/>
                    </a:lnTo>
                    <a:cubicBezTo>
                      <a:pt x="27940" y="12700"/>
                      <a:pt x="15240" y="0"/>
                      <a:pt x="0" y="0"/>
                    </a:cubicBezTo>
                    <a:close/>
                  </a:path>
                </a:pathLst>
              </a:custGeom>
              <a:solidFill>
                <a:srgbClr val="B8B8B8"/>
              </a:solidFill>
            </p:spPr>
          </p:sp>
          <p:sp>
            <p:nvSpPr>
              <p:cNvPr name="Freeform 28" id="28"/>
              <p:cNvSpPr/>
              <p:nvPr/>
            </p:nvSpPr>
            <p:spPr>
              <a:xfrm flipH="false" flipV="false" rot="0">
                <a:off x="27940" y="0"/>
                <a:ext cx="2564130" cy="5182870"/>
              </a:xfrm>
              <a:custGeom>
                <a:avLst/>
                <a:gdLst/>
                <a:ahLst/>
                <a:cxnLst/>
                <a:rect r="r" b="b" t="t" l="l"/>
                <a:pathLst>
                  <a:path h="5182870" w="2564130">
                    <a:moveTo>
                      <a:pt x="2564130" y="1184910"/>
                    </a:moveTo>
                    <a:lnTo>
                      <a:pt x="2564130" y="379730"/>
                    </a:lnTo>
                    <a:cubicBezTo>
                      <a:pt x="2564130" y="353060"/>
                      <a:pt x="2561590" y="327660"/>
                      <a:pt x="2556510" y="303530"/>
                    </a:cubicBezTo>
                    <a:cubicBezTo>
                      <a:pt x="2553970" y="290830"/>
                      <a:pt x="2551430" y="279400"/>
                      <a:pt x="2547620" y="266700"/>
                    </a:cubicBezTo>
                    <a:cubicBezTo>
                      <a:pt x="2542540" y="248920"/>
                      <a:pt x="2534920" y="231140"/>
                      <a:pt x="2527300" y="214630"/>
                    </a:cubicBezTo>
                    <a:cubicBezTo>
                      <a:pt x="2522220" y="203200"/>
                      <a:pt x="2515870" y="193040"/>
                      <a:pt x="2509520" y="182880"/>
                    </a:cubicBezTo>
                    <a:cubicBezTo>
                      <a:pt x="2503170" y="172720"/>
                      <a:pt x="2496820" y="162560"/>
                      <a:pt x="2489200" y="152400"/>
                    </a:cubicBezTo>
                    <a:cubicBezTo>
                      <a:pt x="2477770" y="137160"/>
                      <a:pt x="2466340" y="124460"/>
                      <a:pt x="2453640" y="110490"/>
                    </a:cubicBezTo>
                    <a:cubicBezTo>
                      <a:pt x="2444750" y="101600"/>
                      <a:pt x="2435860" y="93980"/>
                      <a:pt x="2426970" y="86360"/>
                    </a:cubicBezTo>
                    <a:cubicBezTo>
                      <a:pt x="2360930" y="31750"/>
                      <a:pt x="2277110" y="0"/>
                      <a:pt x="2185670" y="0"/>
                    </a:cubicBezTo>
                    <a:lnTo>
                      <a:pt x="379730" y="0"/>
                    </a:lnTo>
                    <a:cubicBezTo>
                      <a:pt x="288290" y="0"/>
                      <a:pt x="203200" y="33020"/>
                      <a:pt x="138430" y="86360"/>
                    </a:cubicBezTo>
                    <a:cubicBezTo>
                      <a:pt x="129540" y="93980"/>
                      <a:pt x="120650" y="102870"/>
                      <a:pt x="111760" y="110490"/>
                    </a:cubicBezTo>
                    <a:cubicBezTo>
                      <a:pt x="99060" y="123190"/>
                      <a:pt x="86360" y="137160"/>
                      <a:pt x="76200" y="152400"/>
                    </a:cubicBezTo>
                    <a:cubicBezTo>
                      <a:pt x="68580" y="162560"/>
                      <a:pt x="62230" y="172720"/>
                      <a:pt x="55880" y="182880"/>
                    </a:cubicBezTo>
                    <a:cubicBezTo>
                      <a:pt x="49530" y="193040"/>
                      <a:pt x="43180" y="204470"/>
                      <a:pt x="38100" y="214630"/>
                    </a:cubicBezTo>
                    <a:cubicBezTo>
                      <a:pt x="29210" y="232410"/>
                      <a:pt x="22860" y="248920"/>
                      <a:pt x="16510" y="266700"/>
                    </a:cubicBezTo>
                    <a:cubicBezTo>
                      <a:pt x="12700" y="279400"/>
                      <a:pt x="10160" y="290830"/>
                      <a:pt x="7620" y="303530"/>
                    </a:cubicBezTo>
                    <a:cubicBezTo>
                      <a:pt x="2540" y="327660"/>
                      <a:pt x="0" y="354330"/>
                      <a:pt x="0" y="379730"/>
                    </a:cubicBezTo>
                    <a:lnTo>
                      <a:pt x="0" y="4803140"/>
                    </a:lnTo>
                    <a:cubicBezTo>
                      <a:pt x="0" y="5012690"/>
                      <a:pt x="170180" y="5182870"/>
                      <a:pt x="379730" y="5182870"/>
                    </a:cubicBezTo>
                    <a:lnTo>
                      <a:pt x="2184400" y="5182870"/>
                    </a:lnTo>
                    <a:cubicBezTo>
                      <a:pt x="2393950" y="5182870"/>
                      <a:pt x="2564130" y="5012690"/>
                      <a:pt x="2564130" y="4803140"/>
                    </a:cubicBezTo>
                    <a:lnTo>
                      <a:pt x="2564130" y="1184910"/>
                    </a:lnTo>
                    <a:close/>
                    <a:moveTo>
                      <a:pt x="2538730" y="1184910"/>
                    </a:moveTo>
                    <a:lnTo>
                      <a:pt x="2538730" y="4804410"/>
                    </a:lnTo>
                    <a:cubicBezTo>
                      <a:pt x="2538730" y="4999990"/>
                      <a:pt x="2379980" y="5158740"/>
                      <a:pt x="2184400" y="5158740"/>
                    </a:cubicBezTo>
                    <a:lnTo>
                      <a:pt x="379730" y="5158740"/>
                    </a:lnTo>
                    <a:cubicBezTo>
                      <a:pt x="184150" y="5158740"/>
                      <a:pt x="25400" y="4999990"/>
                      <a:pt x="25400" y="4804410"/>
                    </a:cubicBezTo>
                    <a:lnTo>
                      <a:pt x="25400" y="381000"/>
                    </a:lnTo>
                    <a:cubicBezTo>
                      <a:pt x="25400" y="184150"/>
                      <a:pt x="184150" y="25400"/>
                      <a:pt x="379730" y="25400"/>
                    </a:cubicBezTo>
                    <a:lnTo>
                      <a:pt x="2184400" y="25400"/>
                    </a:lnTo>
                    <a:cubicBezTo>
                      <a:pt x="2379980" y="25400"/>
                      <a:pt x="2538730" y="184150"/>
                      <a:pt x="2538730" y="379730"/>
                    </a:cubicBezTo>
                    <a:lnTo>
                      <a:pt x="2538730" y="1184910"/>
                    </a:lnTo>
                    <a:close/>
                  </a:path>
                </a:pathLst>
              </a:custGeom>
              <a:solidFill>
                <a:srgbClr val="E9E9E9"/>
              </a:solidFill>
            </p:spPr>
          </p:sp>
        </p:grpSp>
      </p:grpSp>
      <p:grpSp>
        <p:nvGrpSpPr>
          <p:cNvPr name="Group 29" id="29"/>
          <p:cNvGrpSpPr/>
          <p:nvPr/>
        </p:nvGrpSpPr>
        <p:grpSpPr>
          <a:xfrm rot="0">
            <a:off x="7445227" y="476250"/>
            <a:ext cx="3397547" cy="762000"/>
            <a:chOff x="0" y="0"/>
            <a:chExt cx="4530062" cy="101600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1039386" cy="1016000"/>
            </a:xfrm>
            <a:custGeom>
              <a:avLst/>
              <a:gdLst/>
              <a:ahLst/>
              <a:cxnLst/>
              <a:rect r="r" b="b" t="t" l="l"/>
              <a:pathLst>
                <a:path h="1016000" w="1039386">
                  <a:moveTo>
                    <a:pt x="0" y="0"/>
                  </a:moveTo>
                  <a:lnTo>
                    <a:pt x="1039386" y="0"/>
                  </a:lnTo>
                  <a:lnTo>
                    <a:pt x="1039386" y="1016000"/>
                  </a:lnTo>
                  <a:lnTo>
                    <a:pt x="0" y="10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31" id="31"/>
            <p:cNvSpPr txBox="true"/>
            <p:nvPr/>
          </p:nvSpPr>
          <p:spPr>
            <a:xfrm rot="0">
              <a:off x="1368222" y="-152400"/>
              <a:ext cx="3161841" cy="11684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500"/>
                </a:lnSpc>
              </a:pPr>
              <a:r>
                <a:rPr lang="en-US" sz="5000">
                  <a:solidFill>
                    <a:srgbClr val="FFFFFF"/>
                  </a:solidFill>
                  <a:latin typeface="Red Hat Display"/>
                </a:rPr>
                <a:t>Reward</a:t>
              </a: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12331022" y="2471823"/>
            <a:ext cx="4928278" cy="6786477"/>
            <a:chOff x="0" y="0"/>
            <a:chExt cx="6571037" cy="9048637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7266243"/>
              <a:ext cx="6571037" cy="1782394"/>
            </a:xfrm>
            <a:custGeom>
              <a:avLst/>
              <a:gdLst/>
              <a:ahLst/>
              <a:cxnLst/>
              <a:rect r="r" b="b" t="t" l="l"/>
              <a:pathLst>
                <a:path h="1782394" w="6571037">
                  <a:moveTo>
                    <a:pt x="0" y="0"/>
                  </a:moveTo>
                  <a:lnTo>
                    <a:pt x="6571037" y="0"/>
                  </a:lnTo>
                  <a:lnTo>
                    <a:pt x="6571037" y="1782394"/>
                  </a:lnTo>
                  <a:lnTo>
                    <a:pt x="0" y="17823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grpSp>
          <p:nvGrpSpPr>
            <p:cNvPr name="Group 34" id="34"/>
            <p:cNvGrpSpPr>
              <a:grpSpLocks noChangeAspect="true"/>
            </p:cNvGrpSpPr>
            <p:nvPr/>
          </p:nvGrpSpPr>
          <p:grpSpPr>
            <a:xfrm rot="-325893">
              <a:off x="1071555" y="168936"/>
              <a:ext cx="3939157" cy="7794299"/>
              <a:chOff x="0" y="0"/>
              <a:chExt cx="2620010" cy="5184140"/>
            </a:xfrm>
          </p:grpSpPr>
          <p:sp>
            <p:nvSpPr>
              <p:cNvPr name="Freeform 35" id="35"/>
              <p:cNvSpPr/>
              <p:nvPr/>
            </p:nvSpPr>
            <p:spPr>
              <a:xfrm flipH="false" flipV="false" rot="0">
                <a:off x="53340" y="25400"/>
                <a:ext cx="2513330" cy="5132070"/>
              </a:xfrm>
              <a:custGeom>
                <a:avLst/>
                <a:gdLst/>
                <a:ahLst/>
                <a:cxnLst/>
                <a:rect r="r" b="b" t="t" l="l"/>
                <a:pathLst>
                  <a:path h="5132070" w="2513330">
                    <a:moveTo>
                      <a:pt x="2159000" y="0"/>
                    </a:moveTo>
                    <a:lnTo>
                      <a:pt x="354330" y="0"/>
                    </a:lnTo>
                    <a:cubicBezTo>
                      <a:pt x="158750" y="0"/>
                      <a:pt x="0" y="158750"/>
                      <a:pt x="0" y="354330"/>
                    </a:cubicBezTo>
                    <a:lnTo>
                      <a:pt x="0" y="4777740"/>
                    </a:lnTo>
                    <a:cubicBezTo>
                      <a:pt x="0" y="4973320"/>
                      <a:pt x="158750" y="5132070"/>
                      <a:pt x="354330" y="5132070"/>
                    </a:cubicBezTo>
                    <a:lnTo>
                      <a:pt x="2159000" y="5132070"/>
                    </a:lnTo>
                    <a:cubicBezTo>
                      <a:pt x="2354580" y="5132070"/>
                      <a:pt x="2513330" y="4973320"/>
                      <a:pt x="2513330" y="4777740"/>
                    </a:cubicBezTo>
                    <a:lnTo>
                      <a:pt x="2513330" y="354330"/>
                    </a:lnTo>
                    <a:cubicBezTo>
                      <a:pt x="2513330" y="158750"/>
                      <a:pt x="2354580" y="0"/>
                      <a:pt x="2159000" y="0"/>
                    </a:cubicBezTo>
                    <a:close/>
                    <a:moveTo>
                      <a:pt x="1558290" y="162560"/>
                    </a:moveTo>
                    <a:cubicBezTo>
                      <a:pt x="1576070" y="162560"/>
                      <a:pt x="1590040" y="176530"/>
                      <a:pt x="1590040" y="194310"/>
                    </a:cubicBezTo>
                    <a:cubicBezTo>
                      <a:pt x="1590040" y="212090"/>
                      <a:pt x="1576070" y="226060"/>
                      <a:pt x="1558290" y="226060"/>
                    </a:cubicBezTo>
                    <a:cubicBezTo>
                      <a:pt x="1540510" y="226060"/>
                      <a:pt x="1526540" y="212090"/>
                      <a:pt x="1526540" y="194310"/>
                    </a:cubicBezTo>
                    <a:cubicBezTo>
                      <a:pt x="1526540" y="176530"/>
                      <a:pt x="1541780" y="162560"/>
                      <a:pt x="1558290" y="162560"/>
                    </a:cubicBezTo>
                    <a:close/>
                    <a:moveTo>
                      <a:pt x="1089660" y="172720"/>
                    </a:moveTo>
                    <a:lnTo>
                      <a:pt x="1394460" y="172720"/>
                    </a:lnTo>
                    <a:cubicBezTo>
                      <a:pt x="1405890" y="172720"/>
                      <a:pt x="1416050" y="181610"/>
                      <a:pt x="1416050" y="194310"/>
                    </a:cubicBezTo>
                    <a:cubicBezTo>
                      <a:pt x="1416050" y="207010"/>
                      <a:pt x="1405890" y="215900"/>
                      <a:pt x="1394460" y="215900"/>
                    </a:cubicBezTo>
                    <a:lnTo>
                      <a:pt x="1089660" y="215900"/>
                    </a:lnTo>
                    <a:cubicBezTo>
                      <a:pt x="1078230" y="215900"/>
                      <a:pt x="1068070" y="207010"/>
                      <a:pt x="1068070" y="194310"/>
                    </a:cubicBezTo>
                    <a:cubicBezTo>
                      <a:pt x="1068070" y="181610"/>
                      <a:pt x="1078230" y="172720"/>
                      <a:pt x="1089660" y="172720"/>
                    </a:cubicBezTo>
                    <a:close/>
                    <a:moveTo>
                      <a:pt x="2383790" y="4798060"/>
                    </a:moveTo>
                    <a:cubicBezTo>
                      <a:pt x="2383790" y="4913630"/>
                      <a:pt x="2289810" y="5007610"/>
                      <a:pt x="2174240" y="5007610"/>
                    </a:cubicBezTo>
                    <a:lnTo>
                      <a:pt x="341630" y="5007610"/>
                    </a:lnTo>
                    <a:cubicBezTo>
                      <a:pt x="226060" y="5007610"/>
                      <a:pt x="132080" y="4913630"/>
                      <a:pt x="132080" y="4798060"/>
                    </a:cubicBezTo>
                    <a:lnTo>
                      <a:pt x="132080" y="340360"/>
                    </a:lnTo>
                    <a:cubicBezTo>
                      <a:pt x="132080" y="224790"/>
                      <a:pt x="226060" y="130810"/>
                      <a:pt x="341630" y="130810"/>
                    </a:cubicBezTo>
                    <a:lnTo>
                      <a:pt x="614680" y="130810"/>
                    </a:lnTo>
                    <a:lnTo>
                      <a:pt x="614680" y="187960"/>
                    </a:lnTo>
                    <a:cubicBezTo>
                      <a:pt x="614680" y="252730"/>
                      <a:pt x="668020" y="306070"/>
                      <a:pt x="732790" y="306070"/>
                    </a:cubicBezTo>
                    <a:lnTo>
                      <a:pt x="1783080" y="306070"/>
                    </a:lnTo>
                    <a:cubicBezTo>
                      <a:pt x="1847850" y="306070"/>
                      <a:pt x="1901190" y="252730"/>
                      <a:pt x="1901190" y="187960"/>
                    </a:cubicBezTo>
                    <a:lnTo>
                      <a:pt x="1901190" y="130810"/>
                    </a:lnTo>
                    <a:lnTo>
                      <a:pt x="2172970" y="130810"/>
                    </a:lnTo>
                    <a:cubicBezTo>
                      <a:pt x="2288540" y="130810"/>
                      <a:pt x="2382520" y="224790"/>
                      <a:pt x="2382520" y="340360"/>
                    </a:cubicBezTo>
                    <a:lnTo>
                      <a:pt x="2382520" y="479806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Freeform 36" id="36"/>
              <p:cNvSpPr/>
              <p:nvPr/>
            </p:nvSpPr>
            <p:spPr>
              <a:xfrm flipH="false" flipV="false" rot="0">
                <a:off x="185420" y="156210"/>
                <a:ext cx="2251710" cy="4876800"/>
              </a:xfrm>
              <a:custGeom>
                <a:avLst/>
                <a:gdLst/>
                <a:ahLst/>
                <a:cxnLst/>
                <a:rect r="r" b="b" t="t" l="l"/>
                <a:pathLst>
                  <a:path h="4876800" w="2251710">
                    <a:moveTo>
                      <a:pt x="2040890" y="0"/>
                    </a:moveTo>
                    <a:lnTo>
                      <a:pt x="1769110" y="0"/>
                    </a:lnTo>
                    <a:lnTo>
                      <a:pt x="1769110" y="57150"/>
                    </a:lnTo>
                    <a:cubicBezTo>
                      <a:pt x="1769110" y="121920"/>
                      <a:pt x="1715770" y="175260"/>
                      <a:pt x="1651000" y="175260"/>
                    </a:cubicBezTo>
                    <a:lnTo>
                      <a:pt x="601980" y="175260"/>
                    </a:lnTo>
                    <a:cubicBezTo>
                      <a:pt x="537210" y="175260"/>
                      <a:pt x="483870" y="121920"/>
                      <a:pt x="483870" y="57150"/>
                    </a:cubicBezTo>
                    <a:lnTo>
                      <a:pt x="483870" y="0"/>
                    </a:lnTo>
                    <a:lnTo>
                      <a:pt x="209550" y="0"/>
                    </a:lnTo>
                    <a:cubicBezTo>
                      <a:pt x="93980" y="0"/>
                      <a:pt x="0" y="93980"/>
                      <a:pt x="0" y="209550"/>
                    </a:cubicBezTo>
                    <a:lnTo>
                      <a:pt x="0" y="4667250"/>
                    </a:lnTo>
                    <a:cubicBezTo>
                      <a:pt x="0" y="4782820"/>
                      <a:pt x="93980" y="4876800"/>
                      <a:pt x="209550" y="4876800"/>
                    </a:cubicBezTo>
                    <a:lnTo>
                      <a:pt x="2040890" y="4876800"/>
                    </a:lnTo>
                    <a:cubicBezTo>
                      <a:pt x="2156460" y="4876800"/>
                      <a:pt x="2250440" y="4782820"/>
                      <a:pt x="2250440" y="4667250"/>
                    </a:cubicBezTo>
                    <a:lnTo>
                      <a:pt x="2250440" y="209550"/>
                    </a:lnTo>
                    <a:cubicBezTo>
                      <a:pt x="2251710" y="93980"/>
                      <a:pt x="2157730" y="0"/>
                      <a:pt x="2040890" y="0"/>
                    </a:cubicBezTo>
                    <a:close/>
                  </a:path>
                </a:pathLst>
              </a:custGeom>
              <a:blipFill>
                <a:blip r:embed="rId10"/>
                <a:stretch>
                  <a:fillRect l="-1324" t="0" r="-1324" b="0"/>
                </a:stretch>
              </a:blipFill>
            </p:spPr>
          </p:sp>
          <p:sp>
            <p:nvSpPr>
              <p:cNvPr name="Freeform 37" id="37"/>
              <p:cNvSpPr/>
              <p:nvPr/>
            </p:nvSpPr>
            <p:spPr>
              <a:xfrm flipH="false" flipV="false" rot="0">
                <a:off x="1121410" y="198120"/>
                <a:ext cx="347980" cy="43180"/>
              </a:xfrm>
              <a:custGeom>
                <a:avLst/>
                <a:gdLst/>
                <a:ahLst/>
                <a:cxnLst/>
                <a:rect r="r" b="b" t="t" l="l"/>
                <a:pathLst>
                  <a:path h="43180" w="347980">
                    <a:moveTo>
                      <a:pt x="326390" y="0"/>
                    </a:moveTo>
                    <a:lnTo>
                      <a:pt x="21590" y="0"/>
                    </a:lnTo>
                    <a:cubicBezTo>
                      <a:pt x="10160" y="0"/>
                      <a:pt x="0" y="8890"/>
                      <a:pt x="0" y="21590"/>
                    </a:cubicBezTo>
                    <a:cubicBezTo>
                      <a:pt x="0" y="34290"/>
                      <a:pt x="10160" y="43180"/>
                      <a:pt x="21590" y="43180"/>
                    </a:cubicBezTo>
                    <a:lnTo>
                      <a:pt x="326390" y="43180"/>
                    </a:lnTo>
                    <a:cubicBezTo>
                      <a:pt x="337820" y="43180"/>
                      <a:pt x="347980" y="34290"/>
                      <a:pt x="347980" y="21590"/>
                    </a:cubicBezTo>
                    <a:cubicBezTo>
                      <a:pt x="347980" y="8890"/>
                      <a:pt x="337820" y="0"/>
                      <a:pt x="326390" y="0"/>
                    </a:cubicBezTo>
                    <a:close/>
                  </a:path>
                </a:pathLst>
              </a:custGeom>
              <a:solidFill>
                <a:srgbClr val="606060"/>
              </a:solidFill>
            </p:spPr>
          </p:sp>
          <p:sp>
            <p:nvSpPr>
              <p:cNvPr name="Freeform 38" id="38"/>
              <p:cNvSpPr/>
              <p:nvPr/>
            </p:nvSpPr>
            <p:spPr>
              <a:xfrm flipH="false" flipV="false" rot="0">
                <a:off x="1578312" y="187909"/>
                <a:ext cx="66636" cy="63602"/>
              </a:xfrm>
              <a:custGeom>
                <a:avLst/>
                <a:gdLst/>
                <a:ahLst/>
                <a:cxnLst/>
                <a:rect r="r" b="b" t="t" l="l"/>
                <a:pathLst>
                  <a:path h="63602" w="66636">
                    <a:moveTo>
                      <a:pt x="33318" y="51"/>
                    </a:moveTo>
                    <a:cubicBezTo>
                      <a:pt x="21941" y="0"/>
                      <a:pt x="11406" y="6040"/>
                      <a:pt x="5703" y="15885"/>
                    </a:cubicBezTo>
                    <a:cubicBezTo>
                      <a:pt x="0" y="25729"/>
                      <a:pt x="0" y="37873"/>
                      <a:pt x="5703" y="47717"/>
                    </a:cubicBezTo>
                    <a:cubicBezTo>
                      <a:pt x="11406" y="57562"/>
                      <a:pt x="21941" y="63602"/>
                      <a:pt x="33318" y="63551"/>
                    </a:cubicBezTo>
                    <a:cubicBezTo>
                      <a:pt x="44695" y="63602"/>
                      <a:pt x="55230" y="57562"/>
                      <a:pt x="60933" y="47717"/>
                    </a:cubicBezTo>
                    <a:cubicBezTo>
                      <a:pt x="66636" y="37873"/>
                      <a:pt x="66636" y="25729"/>
                      <a:pt x="60933" y="15885"/>
                    </a:cubicBezTo>
                    <a:cubicBezTo>
                      <a:pt x="55230" y="6040"/>
                      <a:pt x="44695" y="0"/>
                      <a:pt x="33318" y="51"/>
                    </a:cubicBezTo>
                    <a:close/>
                  </a:path>
                </a:pathLst>
              </a:custGeom>
              <a:solidFill>
                <a:srgbClr val="606060"/>
              </a:solidFill>
            </p:spPr>
          </p:sp>
          <p:sp>
            <p:nvSpPr>
              <p:cNvPr name="Freeform 39" id="39"/>
              <p:cNvSpPr/>
              <p:nvPr/>
            </p:nvSpPr>
            <p:spPr>
              <a:xfrm flipH="false" flipV="false" rot="0">
                <a:off x="0" y="685800"/>
                <a:ext cx="27940" cy="213360"/>
              </a:xfrm>
              <a:custGeom>
                <a:avLst/>
                <a:gdLst/>
                <a:ahLst/>
                <a:cxnLst/>
                <a:rect r="r" b="b" t="t" l="l"/>
                <a:pathLst>
                  <a:path h="213360" w="27940">
                    <a:moveTo>
                      <a:pt x="0" y="26670"/>
                    </a:moveTo>
                    <a:lnTo>
                      <a:pt x="0" y="185420"/>
                    </a:lnTo>
                    <a:cubicBezTo>
                      <a:pt x="0" y="200660"/>
                      <a:pt x="12700" y="213360"/>
                      <a:pt x="27940" y="213360"/>
                    </a:cubicBezTo>
                    <a:lnTo>
                      <a:pt x="27940" y="0"/>
                    </a:lnTo>
                    <a:cubicBezTo>
                      <a:pt x="12700" y="0"/>
                      <a:pt x="0" y="11430"/>
                      <a:pt x="0" y="26670"/>
                    </a:cubicBezTo>
                    <a:close/>
                  </a:path>
                </a:pathLst>
              </a:custGeom>
              <a:solidFill>
                <a:srgbClr val="B8B8B8"/>
              </a:solidFill>
            </p:spPr>
          </p:sp>
          <p:sp>
            <p:nvSpPr>
              <p:cNvPr name="Freeform 40" id="40"/>
              <p:cNvSpPr/>
              <p:nvPr/>
            </p:nvSpPr>
            <p:spPr>
              <a:xfrm flipH="false" flipV="false" rot="0">
                <a:off x="0" y="1057910"/>
                <a:ext cx="27940" cy="384810"/>
              </a:xfrm>
              <a:custGeom>
                <a:avLst/>
                <a:gdLst/>
                <a:ahLst/>
                <a:cxnLst/>
                <a:rect r="r" b="b" t="t" l="l"/>
                <a:pathLst>
                  <a:path h="384810" w="27940">
                    <a:moveTo>
                      <a:pt x="0" y="26670"/>
                    </a:moveTo>
                    <a:lnTo>
                      <a:pt x="0" y="356870"/>
                    </a:lnTo>
                    <a:cubicBezTo>
                      <a:pt x="0" y="372110"/>
                      <a:pt x="12700" y="384810"/>
                      <a:pt x="27940" y="384810"/>
                    </a:cubicBezTo>
                    <a:lnTo>
                      <a:pt x="27940" y="0"/>
                    </a:lnTo>
                    <a:cubicBezTo>
                      <a:pt x="12700" y="0"/>
                      <a:pt x="0" y="11430"/>
                      <a:pt x="0" y="26670"/>
                    </a:cubicBezTo>
                    <a:close/>
                  </a:path>
                </a:pathLst>
              </a:custGeom>
              <a:solidFill>
                <a:srgbClr val="B8B8B8"/>
              </a:solidFill>
            </p:spPr>
          </p:sp>
          <p:sp>
            <p:nvSpPr>
              <p:cNvPr name="Freeform 41" id="41"/>
              <p:cNvSpPr/>
              <p:nvPr/>
            </p:nvSpPr>
            <p:spPr>
              <a:xfrm flipH="false" flipV="false" rot="0">
                <a:off x="0" y="1526540"/>
                <a:ext cx="27940" cy="386080"/>
              </a:xfrm>
              <a:custGeom>
                <a:avLst/>
                <a:gdLst/>
                <a:ahLst/>
                <a:cxnLst/>
                <a:rect r="r" b="b" t="t" l="l"/>
                <a:pathLst>
                  <a:path h="386080" w="27940">
                    <a:moveTo>
                      <a:pt x="0" y="27940"/>
                    </a:moveTo>
                    <a:lnTo>
                      <a:pt x="0" y="358140"/>
                    </a:lnTo>
                    <a:cubicBezTo>
                      <a:pt x="0" y="373380"/>
                      <a:pt x="12700" y="386080"/>
                      <a:pt x="27940" y="386080"/>
                    </a:cubicBezTo>
                    <a:lnTo>
                      <a:pt x="27940" y="0"/>
                    </a:lnTo>
                    <a:cubicBezTo>
                      <a:pt x="12700" y="0"/>
                      <a:pt x="0" y="12700"/>
                      <a:pt x="0" y="27940"/>
                    </a:cubicBezTo>
                    <a:close/>
                  </a:path>
                </a:pathLst>
              </a:custGeom>
              <a:solidFill>
                <a:srgbClr val="B8B8B8"/>
              </a:solidFill>
            </p:spPr>
          </p:sp>
          <p:sp>
            <p:nvSpPr>
              <p:cNvPr name="Freeform 42" id="42"/>
              <p:cNvSpPr/>
              <p:nvPr/>
            </p:nvSpPr>
            <p:spPr>
              <a:xfrm flipH="false" flipV="false" rot="0">
                <a:off x="2592070" y="1184910"/>
                <a:ext cx="27940" cy="618490"/>
              </a:xfrm>
              <a:custGeom>
                <a:avLst/>
                <a:gdLst/>
                <a:ahLst/>
                <a:cxnLst/>
                <a:rect r="r" b="b" t="t" l="l"/>
                <a:pathLst>
                  <a:path h="618490" w="27940">
                    <a:moveTo>
                      <a:pt x="0" y="0"/>
                    </a:moveTo>
                    <a:lnTo>
                      <a:pt x="0" y="618490"/>
                    </a:lnTo>
                    <a:cubicBezTo>
                      <a:pt x="15240" y="618490"/>
                      <a:pt x="27940" y="605790"/>
                      <a:pt x="27940" y="590550"/>
                    </a:cubicBezTo>
                    <a:lnTo>
                      <a:pt x="27940" y="27940"/>
                    </a:lnTo>
                    <a:cubicBezTo>
                      <a:pt x="27940" y="12700"/>
                      <a:pt x="15240" y="0"/>
                      <a:pt x="0" y="0"/>
                    </a:cubicBezTo>
                    <a:close/>
                  </a:path>
                </a:pathLst>
              </a:custGeom>
              <a:solidFill>
                <a:srgbClr val="B8B8B8"/>
              </a:solidFill>
            </p:spPr>
          </p:sp>
          <p:sp>
            <p:nvSpPr>
              <p:cNvPr name="Freeform 43" id="43"/>
              <p:cNvSpPr/>
              <p:nvPr/>
            </p:nvSpPr>
            <p:spPr>
              <a:xfrm flipH="false" flipV="false" rot="0">
                <a:off x="27940" y="0"/>
                <a:ext cx="2564130" cy="5182870"/>
              </a:xfrm>
              <a:custGeom>
                <a:avLst/>
                <a:gdLst/>
                <a:ahLst/>
                <a:cxnLst/>
                <a:rect r="r" b="b" t="t" l="l"/>
                <a:pathLst>
                  <a:path h="5182870" w="2564130">
                    <a:moveTo>
                      <a:pt x="2564130" y="1184910"/>
                    </a:moveTo>
                    <a:lnTo>
                      <a:pt x="2564130" y="379730"/>
                    </a:lnTo>
                    <a:cubicBezTo>
                      <a:pt x="2564130" y="353060"/>
                      <a:pt x="2561590" y="327660"/>
                      <a:pt x="2556510" y="303530"/>
                    </a:cubicBezTo>
                    <a:cubicBezTo>
                      <a:pt x="2553970" y="290830"/>
                      <a:pt x="2551430" y="279400"/>
                      <a:pt x="2547620" y="266700"/>
                    </a:cubicBezTo>
                    <a:cubicBezTo>
                      <a:pt x="2542540" y="248920"/>
                      <a:pt x="2534920" y="231140"/>
                      <a:pt x="2527300" y="214630"/>
                    </a:cubicBezTo>
                    <a:cubicBezTo>
                      <a:pt x="2522220" y="203200"/>
                      <a:pt x="2515870" y="193040"/>
                      <a:pt x="2509520" y="182880"/>
                    </a:cubicBezTo>
                    <a:cubicBezTo>
                      <a:pt x="2503170" y="172720"/>
                      <a:pt x="2496820" y="162560"/>
                      <a:pt x="2489200" y="152400"/>
                    </a:cubicBezTo>
                    <a:cubicBezTo>
                      <a:pt x="2477770" y="137160"/>
                      <a:pt x="2466340" y="124460"/>
                      <a:pt x="2453640" y="110490"/>
                    </a:cubicBezTo>
                    <a:cubicBezTo>
                      <a:pt x="2444750" y="101600"/>
                      <a:pt x="2435860" y="93980"/>
                      <a:pt x="2426970" y="86360"/>
                    </a:cubicBezTo>
                    <a:cubicBezTo>
                      <a:pt x="2360930" y="31750"/>
                      <a:pt x="2277110" y="0"/>
                      <a:pt x="2185670" y="0"/>
                    </a:cubicBezTo>
                    <a:lnTo>
                      <a:pt x="379730" y="0"/>
                    </a:lnTo>
                    <a:cubicBezTo>
                      <a:pt x="288290" y="0"/>
                      <a:pt x="203200" y="33020"/>
                      <a:pt x="138430" y="86360"/>
                    </a:cubicBezTo>
                    <a:cubicBezTo>
                      <a:pt x="129540" y="93980"/>
                      <a:pt x="120650" y="102870"/>
                      <a:pt x="111760" y="110490"/>
                    </a:cubicBezTo>
                    <a:cubicBezTo>
                      <a:pt x="99060" y="123190"/>
                      <a:pt x="86360" y="137160"/>
                      <a:pt x="76200" y="152400"/>
                    </a:cubicBezTo>
                    <a:cubicBezTo>
                      <a:pt x="68580" y="162560"/>
                      <a:pt x="62230" y="172720"/>
                      <a:pt x="55880" y="182880"/>
                    </a:cubicBezTo>
                    <a:cubicBezTo>
                      <a:pt x="49530" y="193040"/>
                      <a:pt x="43180" y="204470"/>
                      <a:pt x="38100" y="214630"/>
                    </a:cubicBezTo>
                    <a:cubicBezTo>
                      <a:pt x="29210" y="232410"/>
                      <a:pt x="22860" y="248920"/>
                      <a:pt x="16510" y="266700"/>
                    </a:cubicBezTo>
                    <a:cubicBezTo>
                      <a:pt x="12700" y="279400"/>
                      <a:pt x="10160" y="290830"/>
                      <a:pt x="7620" y="303530"/>
                    </a:cubicBezTo>
                    <a:cubicBezTo>
                      <a:pt x="2540" y="327660"/>
                      <a:pt x="0" y="354330"/>
                      <a:pt x="0" y="379730"/>
                    </a:cubicBezTo>
                    <a:lnTo>
                      <a:pt x="0" y="4803140"/>
                    </a:lnTo>
                    <a:cubicBezTo>
                      <a:pt x="0" y="5012690"/>
                      <a:pt x="170180" y="5182870"/>
                      <a:pt x="379730" y="5182870"/>
                    </a:cubicBezTo>
                    <a:lnTo>
                      <a:pt x="2184400" y="5182870"/>
                    </a:lnTo>
                    <a:cubicBezTo>
                      <a:pt x="2393950" y="5182870"/>
                      <a:pt x="2564130" y="5012690"/>
                      <a:pt x="2564130" y="4803140"/>
                    </a:cubicBezTo>
                    <a:lnTo>
                      <a:pt x="2564130" y="1184910"/>
                    </a:lnTo>
                    <a:close/>
                    <a:moveTo>
                      <a:pt x="2538730" y="1184910"/>
                    </a:moveTo>
                    <a:lnTo>
                      <a:pt x="2538730" y="4804410"/>
                    </a:lnTo>
                    <a:cubicBezTo>
                      <a:pt x="2538730" y="4999990"/>
                      <a:pt x="2379980" y="5158740"/>
                      <a:pt x="2184400" y="5158740"/>
                    </a:cubicBezTo>
                    <a:lnTo>
                      <a:pt x="379730" y="5158740"/>
                    </a:lnTo>
                    <a:cubicBezTo>
                      <a:pt x="184150" y="5158740"/>
                      <a:pt x="25400" y="4999990"/>
                      <a:pt x="25400" y="4804410"/>
                    </a:cubicBezTo>
                    <a:lnTo>
                      <a:pt x="25400" y="381000"/>
                    </a:lnTo>
                    <a:cubicBezTo>
                      <a:pt x="25400" y="184150"/>
                      <a:pt x="184150" y="25400"/>
                      <a:pt x="379730" y="25400"/>
                    </a:cubicBezTo>
                    <a:lnTo>
                      <a:pt x="2184400" y="25400"/>
                    </a:lnTo>
                    <a:cubicBezTo>
                      <a:pt x="2379980" y="25400"/>
                      <a:pt x="2538730" y="184150"/>
                      <a:pt x="2538730" y="379730"/>
                    </a:cubicBezTo>
                    <a:lnTo>
                      <a:pt x="2538730" y="1184910"/>
                    </a:lnTo>
                    <a:close/>
                  </a:path>
                </a:pathLst>
              </a:custGeom>
              <a:solidFill>
                <a:srgbClr val="E9E9E9"/>
              </a:solidFill>
            </p:spPr>
          </p:sp>
        </p:grpSp>
      </p:grpSp>
    </p:spTree>
  </p:cSld>
  <p:clrMapOvr>
    <a:masterClrMapping/>
  </p:clrMapOvr>
  <p:transition spd="fast">
    <p:wipe dir="r"/>
  </p:transition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446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033999" y="6773371"/>
            <a:ext cx="1225301" cy="1428750"/>
          </a:xfrm>
          <a:custGeom>
            <a:avLst/>
            <a:gdLst/>
            <a:ahLst/>
            <a:cxnLst/>
            <a:rect r="r" b="b" t="t" l="l"/>
            <a:pathLst>
              <a:path h="1428750" w="1225301">
                <a:moveTo>
                  <a:pt x="0" y="0"/>
                </a:moveTo>
                <a:lnTo>
                  <a:pt x="1225301" y="0"/>
                </a:lnTo>
                <a:lnTo>
                  <a:pt x="1225301" y="1428750"/>
                </a:lnTo>
                <a:lnTo>
                  <a:pt x="0" y="14287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6995" t="0" r="-28476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3586162"/>
            <a:ext cx="1253924" cy="1428750"/>
          </a:xfrm>
          <a:custGeom>
            <a:avLst/>
            <a:gdLst/>
            <a:ahLst/>
            <a:cxnLst/>
            <a:rect r="r" b="b" t="t" l="l"/>
            <a:pathLst>
              <a:path h="1428750" w="1253924">
                <a:moveTo>
                  <a:pt x="0" y="0"/>
                </a:moveTo>
                <a:lnTo>
                  <a:pt x="1253924" y="0"/>
                </a:lnTo>
                <a:lnTo>
                  <a:pt x="1253924" y="1428750"/>
                </a:lnTo>
                <a:lnTo>
                  <a:pt x="0" y="14287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6795" t="-33788" r="-45877" b="-35308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849196" y="8353875"/>
            <a:ext cx="7315200" cy="1808849"/>
          </a:xfrm>
          <a:custGeom>
            <a:avLst/>
            <a:gdLst/>
            <a:ahLst/>
            <a:cxnLst/>
            <a:rect r="r" b="b" t="t" l="l"/>
            <a:pathLst>
              <a:path h="1808849" w="7315200">
                <a:moveTo>
                  <a:pt x="0" y="0"/>
                </a:moveTo>
                <a:lnTo>
                  <a:pt x="7315200" y="0"/>
                </a:lnTo>
                <a:lnTo>
                  <a:pt x="7315200" y="1808850"/>
                </a:lnTo>
                <a:lnTo>
                  <a:pt x="0" y="180885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2700000">
            <a:off x="16850017" y="382402"/>
            <a:ext cx="1842025" cy="1671637"/>
          </a:xfrm>
          <a:custGeom>
            <a:avLst/>
            <a:gdLst/>
            <a:ahLst/>
            <a:cxnLst/>
            <a:rect r="r" b="b" t="t" l="l"/>
            <a:pathLst>
              <a:path h="1671637" w="1842025">
                <a:moveTo>
                  <a:pt x="0" y="0"/>
                </a:moveTo>
                <a:lnTo>
                  <a:pt x="1842025" y="0"/>
                </a:lnTo>
                <a:lnTo>
                  <a:pt x="1842025" y="1671638"/>
                </a:lnTo>
                <a:lnTo>
                  <a:pt x="0" y="167163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50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808404" y="2947988"/>
            <a:ext cx="12382500" cy="2647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Red Hat Display"/>
              </a:rPr>
              <a:t>Il modulo di image recognition dell'app usa il transfer learning su ResNet50 per riconoscere le insegne dei ristoranti di Salerno. Viene applicato il fine tuning per migliorare le performance e fare previsioni su immagini di input in formato .jpg. TensorFlow, Keras e Flask sono le principali librerie utilizzate.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889649" y="385762"/>
            <a:ext cx="10508702" cy="1285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199"/>
              </a:lnSpc>
              <a:spcBef>
                <a:spcPct val="0"/>
              </a:spcBef>
            </a:pPr>
            <a:r>
              <a:rPr lang="en-US" sz="8499" spc="-84">
                <a:solidFill>
                  <a:srgbClr val="FFFFFF"/>
                </a:solidFill>
                <a:latin typeface="Red Hat Display Bold"/>
              </a:rPr>
              <a:t>AI Image recognition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952750" y="6401896"/>
            <a:ext cx="12382500" cy="2114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Red Hat Display"/>
              </a:rPr>
              <a:t>Questo</a:t>
            </a:r>
            <a:r>
              <a:rPr lang="en-US" sz="3000">
                <a:solidFill>
                  <a:srgbClr val="FFFFFF"/>
                </a:solidFill>
                <a:latin typeface="Red Hat Display"/>
              </a:rPr>
              <a:t> modulo di Image Recognition è stato integrato all’interno di un server Flask. L'applicazione Flutter caricherà dunque l'immagine sul server per il riconoscimento usando un modello preaddestrato, restituendo infine la previsione.</a:t>
            </a:r>
          </a:p>
        </p:txBody>
      </p:sp>
    </p:spTree>
  </p:cSld>
  <p:clrMapOvr>
    <a:masterClrMapping/>
  </p:clrMapOvr>
  <p:transition spd="fast">
    <p:wipe dir="r"/>
  </p:transition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446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607340">
            <a:off x="3244066" y="5148788"/>
            <a:ext cx="10339280" cy="1785876"/>
          </a:xfrm>
          <a:custGeom>
            <a:avLst/>
            <a:gdLst/>
            <a:ahLst/>
            <a:cxnLst/>
            <a:rect r="r" b="b" t="t" l="l"/>
            <a:pathLst>
              <a:path h="1785876" w="10339280">
                <a:moveTo>
                  <a:pt x="0" y="0"/>
                </a:moveTo>
                <a:lnTo>
                  <a:pt x="10339281" y="0"/>
                </a:lnTo>
                <a:lnTo>
                  <a:pt x="10339281" y="1785876"/>
                </a:lnTo>
                <a:lnTo>
                  <a:pt x="0" y="178587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679861" y="2471823"/>
            <a:ext cx="4928278" cy="6786477"/>
            <a:chOff x="0" y="0"/>
            <a:chExt cx="6571037" cy="904863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7266243"/>
              <a:ext cx="6571037" cy="1782394"/>
            </a:xfrm>
            <a:custGeom>
              <a:avLst/>
              <a:gdLst/>
              <a:ahLst/>
              <a:cxnLst/>
              <a:rect r="r" b="b" t="t" l="l"/>
              <a:pathLst>
                <a:path h="1782394" w="6571037">
                  <a:moveTo>
                    <a:pt x="0" y="0"/>
                  </a:moveTo>
                  <a:lnTo>
                    <a:pt x="6571037" y="0"/>
                  </a:lnTo>
                  <a:lnTo>
                    <a:pt x="6571037" y="1782394"/>
                  </a:lnTo>
                  <a:lnTo>
                    <a:pt x="0" y="17823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grpSp>
          <p:nvGrpSpPr>
            <p:cNvPr name="Group 5" id="5"/>
            <p:cNvGrpSpPr>
              <a:grpSpLocks noChangeAspect="true"/>
            </p:cNvGrpSpPr>
            <p:nvPr/>
          </p:nvGrpSpPr>
          <p:grpSpPr>
            <a:xfrm rot="-325893">
              <a:off x="1071555" y="168936"/>
              <a:ext cx="3939157" cy="7794299"/>
              <a:chOff x="0" y="0"/>
              <a:chExt cx="2620010" cy="518414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53340" y="25400"/>
                <a:ext cx="2513330" cy="5132070"/>
              </a:xfrm>
              <a:custGeom>
                <a:avLst/>
                <a:gdLst/>
                <a:ahLst/>
                <a:cxnLst/>
                <a:rect r="r" b="b" t="t" l="l"/>
                <a:pathLst>
                  <a:path h="5132070" w="2513330">
                    <a:moveTo>
                      <a:pt x="2159000" y="0"/>
                    </a:moveTo>
                    <a:lnTo>
                      <a:pt x="354330" y="0"/>
                    </a:lnTo>
                    <a:cubicBezTo>
                      <a:pt x="158750" y="0"/>
                      <a:pt x="0" y="158750"/>
                      <a:pt x="0" y="354330"/>
                    </a:cubicBezTo>
                    <a:lnTo>
                      <a:pt x="0" y="4777740"/>
                    </a:lnTo>
                    <a:cubicBezTo>
                      <a:pt x="0" y="4973320"/>
                      <a:pt x="158750" y="5132070"/>
                      <a:pt x="354330" y="5132070"/>
                    </a:cubicBezTo>
                    <a:lnTo>
                      <a:pt x="2159000" y="5132070"/>
                    </a:lnTo>
                    <a:cubicBezTo>
                      <a:pt x="2354580" y="5132070"/>
                      <a:pt x="2513330" y="4973320"/>
                      <a:pt x="2513330" y="4777740"/>
                    </a:cubicBezTo>
                    <a:lnTo>
                      <a:pt x="2513330" y="354330"/>
                    </a:lnTo>
                    <a:cubicBezTo>
                      <a:pt x="2513330" y="158750"/>
                      <a:pt x="2354580" y="0"/>
                      <a:pt x="2159000" y="0"/>
                    </a:cubicBezTo>
                    <a:close/>
                    <a:moveTo>
                      <a:pt x="1558290" y="162560"/>
                    </a:moveTo>
                    <a:cubicBezTo>
                      <a:pt x="1576070" y="162560"/>
                      <a:pt x="1590040" y="176530"/>
                      <a:pt x="1590040" y="194310"/>
                    </a:cubicBezTo>
                    <a:cubicBezTo>
                      <a:pt x="1590040" y="212090"/>
                      <a:pt x="1576070" y="226060"/>
                      <a:pt x="1558290" y="226060"/>
                    </a:cubicBezTo>
                    <a:cubicBezTo>
                      <a:pt x="1540510" y="226060"/>
                      <a:pt x="1526540" y="212090"/>
                      <a:pt x="1526540" y="194310"/>
                    </a:cubicBezTo>
                    <a:cubicBezTo>
                      <a:pt x="1526540" y="176530"/>
                      <a:pt x="1541780" y="162560"/>
                      <a:pt x="1558290" y="162560"/>
                    </a:cubicBezTo>
                    <a:close/>
                    <a:moveTo>
                      <a:pt x="1089660" y="172720"/>
                    </a:moveTo>
                    <a:lnTo>
                      <a:pt x="1394460" y="172720"/>
                    </a:lnTo>
                    <a:cubicBezTo>
                      <a:pt x="1405890" y="172720"/>
                      <a:pt x="1416050" y="181610"/>
                      <a:pt x="1416050" y="194310"/>
                    </a:cubicBezTo>
                    <a:cubicBezTo>
                      <a:pt x="1416050" y="207010"/>
                      <a:pt x="1405890" y="215900"/>
                      <a:pt x="1394460" y="215900"/>
                    </a:cubicBezTo>
                    <a:lnTo>
                      <a:pt x="1089660" y="215900"/>
                    </a:lnTo>
                    <a:cubicBezTo>
                      <a:pt x="1078230" y="215900"/>
                      <a:pt x="1068070" y="207010"/>
                      <a:pt x="1068070" y="194310"/>
                    </a:cubicBezTo>
                    <a:cubicBezTo>
                      <a:pt x="1068070" y="181610"/>
                      <a:pt x="1078230" y="172720"/>
                      <a:pt x="1089660" y="172720"/>
                    </a:cubicBezTo>
                    <a:close/>
                    <a:moveTo>
                      <a:pt x="2383790" y="4798060"/>
                    </a:moveTo>
                    <a:cubicBezTo>
                      <a:pt x="2383790" y="4913630"/>
                      <a:pt x="2289810" y="5007610"/>
                      <a:pt x="2174240" y="5007610"/>
                    </a:cubicBezTo>
                    <a:lnTo>
                      <a:pt x="341630" y="5007610"/>
                    </a:lnTo>
                    <a:cubicBezTo>
                      <a:pt x="226060" y="5007610"/>
                      <a:pt x="132080" y="4913630"/>
                      <a:pt x="132080" y="4798060"/>
                    </a:cubicBezTo>
                    <a:lnTo>
                      <a:pt x="132080" y="340360"/>
                    </a:lnTo>
                    <a:cubicBezTo>
                      <a:pt x="132080" y="224790"/>
                      <a:pt x="226060" y="130810"/>
                      <a:pt x="341630" y="130810"/>
                    </a:cubicBezTo>
                    <a:lnTo>
                      <a:pt x="614680" y="130810"/>
                    </a:lnTo>
                    <a:lnTo>
                      <a:pt x="614680" y="187960"/>
                    </a:lnTo>
                    <a:cubicBezTo>
                      <a:pt x="614680" y="252730"/>
                      <a:pt x="668020" y="306070"/>
                      <a:pt x="732790" y="306070"/>
                    </a:cubicBezTo>
                    <a:lnTo>
                      <a:pt x="1783080" y="306070"/>
                    </a:lnTo>
                    <a:cubicBezTo>
                      <a:pt x="1847850" y="306070"/>
                      <a:pt x="1901190" y="252730"/>
                      <a:pt x="1901190" y="187960"/>
                    </a:cubicBezTo>
                    <a:lnTo>
                      <a:pt x="1901190" y="130810"/>
                    </a:lnTo>
                    <a:lnTo>
                      <a:pt x="2172970" y="130810"/>
                    </a:lnTo>
                    <a:cubicBezTo>
                      <a:pt x="2288540" y="130810"/>
                      <a:pt x="2382520" y="224790"/>
                      <a:pt x="2382520" y="340360"/>
                    </a:cubicBezTo>
                    <a:lnTo>
                      <a:pt x="2382520" y="479806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Freeform 7" id="7"/>
              <p:cNvSpPr/>
              <p:nvPr/>
            </p:nvSpPr>
            <p:spPr>
              <a:xfrm flipH="false" flipV="false" rot="0">
                <a:off x="185420" y="156210"/>
                <a:ext cx="2251710" cy="4876800"/>
              </a:xfrm>
              <a:custGeom>
                <a:avLst/>
                <a:gdLst/>
                <a:ahLst/>
                <a:cxnLst/>
                <a:rect r="r" b="b" t="t" l="l"/>
                <a:pathLst>
                  <a:path h="4876800" w="2251710">
                    <a:moveTo>
                      <a:pt x="2040890" y="0"/>
                    </a:moveTo>
                    <a:lnTo>
                      <a:pt x="1769110" y="0"/>
                    </a:lnTo>
                    <a:lnTo>
                      <a:pt x="1769110" y="57150"/>
                    </a:lnTo>
                    <a:cubicBezTo>
                      <a:pt x="1769110" y="121920"/>
                      <a:pt x="1715770" y="175260"/>
                      <a:pt x="1651000" y="175260"/>
                    </a:cubicBezTo>
                    <a:lnTo>
                      <a:pt x="601980" y="175260"/>
                    </a:lnTo>
                    <a:cubicBezTo>
                      <a:pt x="537210" y="175260"/>
                      <a:pt x="483870" y="121920"/>
                      <a:pt x="483870" y="57150"/>
                    </a:cubicBezTo>
                    <a:lnTo>
                      <a:pt x="483870" y="0"/>
                    </a:lnTo>
                    <a:lnTo>
                      <a:pt x="209550" y="0"/>
                    </a:lnTo>
                    <a:cubicBezTo>
                      <a:pt x="93980" y="0"/>
                      <a:pt x="0" y="93980"/>
                      <a:pt x="0" y="209550"/>
                    </a:cubicBezTo>
                    <a:lnTo>
                      <a:pt x="0" y="4667250"/>
                    </a:lnTo>
                    <a:cubicBezTo>
                      <a:pt x="0" y="4782820"/>
                      <a:pt x="93980" y="4876800"/>
                      <a:pt x="209550" y="4876800"/>
                    </a:cubicBezTo>
                    <a:lnTo>
                      <a:pt x="2040890" y="4876800"/>
                    </a:lnTo>
                    <a:cubicBezTo>
                      <a:pt x="2156460" y="4876800"/>
                      <a:pt x="2250440" y="4782820"/>
                      <a:pt x="2250440" y="4667250"/>
                    </a:cubicBezTo>
                    <a:lnTo>
                      <a:pt x="2250440" y="209550"/>
                    </a:lnTo>
                    <a:cubicBezTo>
                      <a:pt x="2251710" y="93980"/>
                      <a:pt x="2157730" y="0"/>
                      <a:pt x="2040890" y="0"/>
                    </a:cubicBezTo>
                    <a:close/>
                  </a:path>
                </a:pathLst>
              </a:custGeom>
              <a:blipFill>
                <a:blip r:embed="rId6"/>
                <a:stretch>
                  <a:fillRect l="-26568" t="0" r="-26568" b="0"/>
                </a:stretch>
              </a:blipFill>
            </p:spPr>
          </p:sp>
          <p:sp>
            <p:nvSpPr>
              <p:cNvPr name="Freeform 8" id="8"/>
              <p:cNvSpPr/>
              <p:nvPr/>
            </p:nvSpPr>
            <p:spPr>
              <a:xfrm flipH="false" flipV="false" rot="0">
                <a:off x="1121410" y="198120"/>
                <a:ext cx="347980" cy="43180"/>
              </a:xfrm>
              <a:custGeom>
                <a:avLst/>
                <a:gdLst/>
                <a:ahLst/>
                <a:cxnLst/>
                <a:rect r="r" b="b" t="t" l="l"/>
                <a:pathLst>
                  <a:path h="43180" w="347980">
                    <a:moveTo>
                      <a:pt x="326390" y="0"/>
                    </a:moveTo>
                    <a:lnTo>
                      <a:pt x="21590" y="0"/>
                    </a:lnTo>
                    <a:cubicBezTo>
                      <a:pt x="10160" y="0"/>
                      <a:pt x="0" y="8890"/>
                      <a:pt x="0" y="21590"/>
                    </a:cubicBezTo>
                    <a:cubicBezTo>
                      <a:pt x="0" y="34290"/>
                      <a:pt x="10160" y="43180"/>
                      <a:pt x="21590" y="43180"/>
                    </a:cubicBezTo>
                    <a:lnTo>
                      <a:pt x="326390" y="43180"/>
                    </a:lnTo>
                    <a:cubicBezTo>
                      <a:pt x="337820" y="43180"/>
                      <a:pt x="347980" y="34290"/>
                      <a:pt x="347980" y="21590"/>
                    </a:cubicBezTo>
                    <a:cubicBezTo>
                      <a:pt x="347980" y="8890"/>
                      <a:pt x="337820" y="0"/>
                      <a:pt x="326390" y="0"/>
                    </a:cubicBezTo>
                    <a:close/>
                  </a:path>
                </a:pathLst>
              </a:custGeom>
              <a:solidFill>
                <a:srgbClr val="606060"/>
              </a:solidFill>
            </p:spPr>
          </p:sp>
          <p:sp>
            <p:nvSpPr>
              <p:cNvPr name="Freeform 9" id="9"/>
              <p:cNvSpPr/>
              <p:nvPr/>
            </p:nvSpPr>
            <p:spPr>
              <a:xfrm flipH="false" flipV="false" rot="0">
                <a:off x="1578312" y="187909"/>
                <a:ext cx="66636" cy="63602"/>
              </a:xfrm>
              <a:custGeom>
                <a:avLst/>
                <a:gdLst/>
                <a:ahLst/>
                <a:cxnLst/>
                <a:rect r="r" b="b" t="t" l="l"/>
                <a:pathLst>
                  <a:path h="63602" w="66636">
                    <a:moveTo>
                      <a:pt x="33318" y="51"/>
                    </a:moveTo>
                    <a:cubicBezTo>
                      <a:pt x="21941" y="0"/>
                      <a:pt x="11406" y="6040"/>
                      <a:pt x="5703" y="15885"/>
                    </a:cubicBezTo>
                    <a:cubicBezTo>
                      <a:pt x="0" y="25729"/>
                      <a:pt x="0" y="37873"/>
                      <a:pt x="5703" y="47717"/>
                    </a:cubicBezTo>
                    <a:cubicBezTo>
                      <a:pt x="11406" y="57562"/>
                      <a:pt x="21941" y="63602"/>
                      <a:pt x="33318" y="63551"/>
                    </a:cubicBezTo>
                    <a:cubicBezTo>
                      <a:pt x="44695" y="63602"/>
                      <a:pt x="55230" y="57562"/>
                      <a:pt x="60933" y="47717"/>
                    </a:cubicBezTo>
                    <a:cubicBezTo>
                      <a:pt x="66636" y="37873"/>
                      <a:pt x="66636" y="25729"/>
                      <a:pt x="60933" y="15885"/>
                    </a:cubicBezTo>
                    <a:cubicBezTo>
                      <a:pt x="55230" y="6040"/>
                      <a:pt x="44695" y="0"/>
                      <a:pt x="33318" y="51"/>
                    </a:cubicBezTo>
                    <a:close/>
                  </a:path>
                </a:pathLst>
              </a:custGeom>
              <a:solidFill>
                <a:srgbClr val="606060"/>
              </a:solidFill>
            </p:spPr>
          </p:sp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685800"/>
                <a:ext cx="27940" cy="213360"/>
              </a:xfrm>
              <a:custGeom>
                <a:avLst/>
                <a:gdLst/>
                <a:ahLst/>
                <a:cxnLst/>
                <a:rect r="r" b="b" t="t" l="l"/>
                <a:pathLst>
                  <a:path h="213360" w="27940">
                    <a:moveTo>
                      <a:pt x="0" y="26670"/>
                    </a:moveTo>
                    <a:lnTo>
                      <a:pt x="0" y="185420"/>
                    </a:lnTo>
                    <a:cubicBezTo>
                      <a:pt x="0" y="200660"/>
                      <a:pt x="12700" y="213360"/>
                      <a:pt x="27940" y="213360"/>
                    </a:cubicBezTo>
                    <a:lnTo>
                      <a:pt x="27940" y="0"/>
                    </a:lnTo>
                    <a:cubicBezTo>
                      <a:pt x="12700" y="0"/>
                      <a:pt x="0" y="11430"/>
                      <a:pt x="0" y="26670"/>
                    </a:cubicBezTo>
                    <a:close/>
                  </a:path>
                </a:pathLst>
              </a:custGeom>
              <a:solidFill>
                <a:srgbClr val="B8B8B8"/>
              </a:solidFill>
            </p:spPr>
          </p:sp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1057910"/>
                <a:ext cx="27940" cy="384810"/>
              </a:xfrm>
              <a:custGeom>
                <a:avLst/>
                <a:gdLst/>
                <a:ahLst/>
                <a:cxnLst/>
                <a:rect r="r" b="b" t="t" l="l"/>
                <a:pathLst>
                  <a:path h="384810" w="27940">
                    <a:moveTo>
                      <a:pt x="0" y="26670"/>
                    </a:moveTo>
                    <a:lnTo>
                      <a:pt x="0" y="356870"/>
                    </a:lnTo>
                    <a:cubicBezTo>
                      <a:pt x="0" y="372110"/>
                      <a:pt x="12700" y="384810"/>
                      <a:pt x="27940" y="384810"/>
                    </a:cubicBezTo>
                    <a:lnTo>
                      <a:pt x="27940" y="0"/>
                    </a:lnTo>
                    <a:cubicBezTo>
                      <a:pt x="12700" y="0"/>
                      <a:pt x="0" y="11430"/>
                      <a:pt x="0" y="26670"/>
                    </a:cubicBezTo>
                    <a:close/>
                  </a:path>
                </a:pathLst>
              </a:custGeom>
              <a:solidFill>
                <a:srgbClr val="B8B8B8"/>
              </a:solidFill>
            </p:spPr>
          </p:sp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1526540"/>
                <a:ext cx="27940" cy="386080"/>
              </a:xfrm>
              <a:custGeom>
                <a:avLst/>
                <a:gdLst/>
                <a:ahLst/>
                <a:cxnLst/>
                <a:rect r="r" b="b" t="t" l="l"/>
                <a:pathLst>
                  <a:path h="386080" w="27940">
                    <a:moveTo>
                      <a:pt x="0" y="27940"/>
                    </a:moveTo>
                    <a:lnTo>
                      <a:pt x="0" y="358140"/>
                    </a:lnTo>
                    <a:cubicBezTo>
                      <a:pt x="0" y="373380"/>
                      <a:pt x="12700" y="386080"/>
                      <a:pt x="27940" y="386080"/>
                    </a:cubicBezTo>
                    <a:lnTo>
                      <a:pt x="27940" y="0"/>
                    </a:lnTo>
                    <a:cubicBezTo>
                      <a:pt x="12700" y="0"/>
                      <a:pt x="0" y="12700"/>
                      <a:pt x="0" y="27940"/>
                    </a:cubicBezTo>
                    <a:close/>
                  </a:path>
                </a:pathLst>
              </a:custGeom>
              <a:solidFill>
                <a:srgbClr val="B8B8B8"/>
              </a:solidFill>
            </p:spPr>
          </p:sp>
          <p:sp>
            <p:nvSpPr>
              <p:cNvPr name="Freeform 13" id="13"/>
              <p:cNvSpPr/>
              <p:nvPr/>
            </p:nvSpPr>
            <p:spPr>
              <a:xfrm flipH="false" flipV="false" rot="0">
                <a:off x="2592070" y="1184910"/>
                <a:ext cx="27940" cy="618490"/>
              </a:xfrm>
              <a:custGeom>
                <a:avLst/>
                <a:gdLst/>
                <a:ahLst/>
                <a:cxnLst/>
                <a:rect r="r" b="b" t="t" l="l"/>
                <a:pathLst>
                  <a:path h="618490" w="27940">
                    <a:moveTo>
                      <a:pt x="0" y="0"/>
                    </a:moveTo>
                    <a:lnTo>
                      <a:pt x="0" y="618490"/>
                    </a:lnTo>
                    <a:cubicBezTo>
                      <a:pt x="15240" y="618490"/>
                      <a:pt x="27940" y="605790"/>
                      <a:pt x="27940" y="590550"/>
                    </a:cubicBezTo>
                    <a:lnTo>
                      <a:pt x="27940" y="27940"/>
                    </a:lnTo>
                    <a:cubicBezTo>
                      <a:pt x="27940" y="12700"/>
                      <a:pt x="15240" y="0"/>
                      <a:pt x="0" y="0"/>
                    </a:cubicBezTo>
                    <a:close/>
                  </a:path>
                </a:pathLst>
              </a:custGeom>
              <a:solidFill>
                <a:srgbClr val="B8B8B8"/>
              </a:solidFill>
            </p:spPr>
          </p:sp>
          <p:sp>
            <p:nvSpPr>
              <p:cNvPr name="Freeform 14" id="14"/>
              <p:cNvSpPr/>
              <p:nvPr/>
            </p:nvSpPr>
            <p:spPr>
              <a:xfrm flipH="false" flipV="false" rot="0">
                <a:off x="27940" y="0"/>
                <a:ext cx="2564130" cy="5182870"/>
              </a:xfrm>
              <a:custGeom>
                <a:avLst/>
                <a:gdLst/>
                <a:ahLst/>
                <a:cxnLst/>
                <a:rect r="r" b="b" t="t" l="l"/>
                <a:pathLst>
                  <a:path h="5182870" w="2564130">
                    <a:moveTo>
                      <a:pt x="2564130" y="1184910"/>
                    </a:moveTo>
                    <a:lnTo>
                      <a:pt x="2564130" y="379730"/>
                    </a:lnTo>
                    <a:cubicBezTo>
                      <a:pt x="2564130" y="353060"/>
                      <a:pt x="2561590" y="327660"/>
                      <a:pt x="2556510" y="303530"/>
                    </a:cubicBezTo>
                    <a:cubicBezTo>
                      <a:pt x="2553970" y="290830"/>
                      <a:pt x="2551430" y="279400"/>
                      <a:pt x="2547620" y="266700"/>
                    </a:cubicBezTo>
                    <a:cubicBezTo>
                      <a:pt x="2542540" y="248920"/>
                      <a:pt x="2534920" y="231140"/>
                      <a:pt x="2527300" y="214630"/>
                    </a:cubicBezTo>
                    <a:cubicBezTo>
                      <a:pt x="2522220" y="203200"/>
                      <a:pt x="2515870" y="193040"/>
                      <a:pt x="2509520" y="182880"/>
                    </a:cubicBezTo>
                    <a:cubicBezTo>
                      <a:pt x="2503170" y="172720"/>
                      <a:pt x="2496820" y="162560"/>
                      <a:pt x="2489200" y="152400"/>
                    </a:cubicBezTo>
                    <a:cubicBezTo>
                      <a:pt x="2477770" y="137160"/>
                      <a:pt x="2466340" y="124460"/>
                      <a:pt x="2453640" y="110490"/>
                    </a:cubicBezTo>
                    <a:cubicBezTo>
                      <a:pt x="2444750" y="101600"/>
                      <a:pt x="2435860" y="93980"/>
                      <a:pt x="2426970" y="86360"/>
                    </a:cubicBezTo>
                    <a:cubicBezTo>
                      <a:pt x="2360930" y="31750"/>
                      <a:pt x="2277110" y="0"/>
                      <a:pt x="2185670" y="0"/>
                    </a:cubicBezTo>
                    <a:lnTo>
                      <a:pt x="379730" y="0"/>
                    </a:lnTo>
                    <a:cubicBezTo>
                      <a:pt x="288290" y="0"/>
                      <a:pt x="203200" y="33020"/>
                      <a:pt x="138430" y="86360"/>
                    </a:cubicBezTo>
                    <a:cubicBezTo>
                      <a:pt x="129540" y="93980"/>
                      <a:pt x="120650" y="102870"/>
                      <a:pt x="111760" y="110490"/>
                    </a:cubicBezTo>
                    <a:cubicBezTo>
                      <a:pt x="99060" y="123190"/>
                      <a:pt x="86360" y="137160"/>
                      <a:pt x="76200" y="152400"/>
                    </a:cubicBezTo>
                    <a:cubicBezTo>
                      <a:pt x="68580" y="162560"/>
                      <a:pt x="62230" y="172720"/>
                      <a:pt x="55880" y="182880"/>
                    </a:cubicBezTo>
                    <a:cubicBezTo>
                      <a:pt x="49530" y="193040"/>
                      <a:pt x="43180" y="204470"/>
                      <a:pt x="38100" y="214630"/>
                    </a:cubicBezTo>
                    <a:cubicBezTo>
                      <a:pt x="29210" y="232410"/>
                      <a:pt x="22860" y="248920"/>
                      <a:pt x="16510" y="266700"/>
                    </a:cubicBezTo>
                    <a:cubicBezTo>
                      <a:pt x="12700" y="279400"/>
                      <a:pt x="10160" y="290830"/>
                      <a:pt x="7620" y="303530"/>
                    </a:cubicBezTo>
                    <a:cubicBezTo>
                      <a:pt x="2540" y="327660"/>
                      <a:pt x="0" y="354330"/>
                      <a:pt x="0" y="379730"/>
                    </a:cubicBezTo>
                    <a:lnTo>
                      <a:pt x="0" y="4803140"/>
                    </a:lnTo>
                    <a:cubicBezTo>
                      <a:pt x="0" y="5012690"/>
                      <a:pt x="170180" y="5182870"/>
                      <a:pt x="379730" y="5182870"/>
                    </a:cubicBezTo>
                    <a:lnTo>
                      <a:pt x="2184400" y="5182870"/>
                    </a:lnTo>
                    <a:cubicBezTo>
                      <a:pt x="2393950" y="5182870"/>
                      <a:pt x="2564130" y="5012690"/>
                      <a:pt x="2564130" y="4803140"/>
                    </a:cubicBezTo>
                    <a:lnTo>
                      <a:pt x="2564130" y="1184910"/>
                    </a:lnTo>
                    <a:close/>
                    <a:moveTo>
                      <a:pt x="2538730" y="1184910"/>
                    </a:moveTo>
                    <a:lnTo>
                      <a:pt x="2538730" y="4804410"/>
                    </a:lnTo>
                    <a:cubicBezTo>
                      <a:pt x="2538730" y="4999990"/>
                      <a:pt x="2379980" y="5158740"/>
                      <a:pt x="2184400" y="5158740"/>
                    </a:cubicBezTo>
                    <a:lnTo>
                      <a:pt x="379730" y="5158740"/>
                    </a:lnTo>
                    <a:cubicBezTo>
                      <a:pt x="184150" y="5158740"/>
                      <a:pt x="25400" y="4999990"/>
                      <a:pt x="25400" y="4804410"/>
                    </a:cubicBezTo>
                    <a:lnTo>
                      <a:pt x="25400" y="381000"/>
                    </a:lnTo>
                    <a:cubicBezTo>
                      <a:pt x="25400" y="184150"/>
                      <a:pt x="184150" y="25400"/>
                      <a:pt x="379730" y="25400"/>
                    </a:cubicBezTo>
                    <a:lnTo>
                      <a:pt x="2184400" y="25400"/>
                    </a:lnTo>
                    <a:cubicBezTo>
                      <a:pt x="2379980" y="25400"/>
                      <a:pt x="2538730" y="184150"/>
                      <a:pt x="2538730" y="379730"/>
                    </a:cubicBezTo>
                    <a:lnTo>
                      <a:pt x="2538730" y="1184910"/>
                    </a:lnTo>
                    <a:close/>
                  </a:path>
                </a:pathLst>
              </a:custGeom>
              <a:solidFill>
                <a:srgbClr val="E9E9E9"/>
              </a:solidFill>
            </p:spPr>
          </p:sp>
        </p:grpSp>
      </p:grpSp>
      <p:sp>
        <p:nvSpPr>
          <p:cNvPr name="Freeform 15" id="15"/>
          <p:cNvSpPr/>
          <p:nvPr/>
        </p:nvSpPr>
        <p:spPr>
          <a:xfrm flipH="false" flipV="false" rot="-9528677">
            <a:off x="-1926933" y="492685"/>
            <a:ext cx="6206489" cy="1072030"/>
          </a:xfrm>
          <a:custGeom>
            <a:avLst/>
            <a:gdLst/>
            <a:ahLst/>
            <a:cxnLst/>
            <a:rect r="r" b="b" t="t" l="l"/>
            <a:pathLst>
              <a:path h="1072030" w="6206489">
                <a:moveTo>
                  <a:pt x="0" y="0"/>
                </a:moveTo>
                <a:lnTo>
                  <a:pt x="6206488" y="0"/>
                </a:lnTo>
                <a:lnTo>
                  <a:pt x="6206488" y="1072030"/>
                </a:lnTo>
                <a:lnTo>
                  <a:pt x="0" y="10720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1028700" y="2471823"/>
            <a:ext cx="4928278" cy="6786477"/>
            <a:chOff x="0" y="0"/>
            <a:chExt cx="6571037" cy="9048637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7266243"/>
              <a:ext cx="6571037" cy="1782394"/>
            </a:xfrm>
            <a:custGeom>
              <a:avLst/>
              <a:gdLst/>
              <a:ahLst/>
              <a:cxnLst/>
              <a:rect r="r" b="b" t="t" l="l"/>
              <a:pathLst>
                <a:path h="1782394" w="6571037">
                  <a:moveTo>
                    <a:pt x="0" y="0"/>
                  </a:moveTo>
                  <a:lnTo>
                    <a:pt x="6571037" y="0"/>
                  </a:lnTo>
                  <a:lnTo>
                    <a:pt x="6571037" y="1782394"/>
                  </a:lnTo>
                  <a:lnTo>
                    <a:pt x="0" y="17823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grpSp>
          <p:nvGrpSpPr>
            <p:cNvPr name="Group 18" id="18"/>
            <p:cNvGrpSpPr>
              <a:grpSpLocks noChangeAspect="true"/>
            </p:cNvGrpSpPr>
            <p:nvPr/>
          </p:nvGrpSpPr>
          <p:grpSpPr>
            <a:xfrm rot="-325893">
              <a:off x="1071555" y="168936"/>
              <a:ext cx="3939157" cy="7794299"/>
              <a:chOff x="0" y="0"/>
              <a:chExt cx="2620010" cy="5184140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53340" y="25400"/>
                <a:ext cx="2513330" cy="5132070"/>
              </a:xfrm>
              <a:custGeom>
                <a:avLst/>
                <a:gdLst/>
                <a:ahLst/>
                <a:cxnLst/>
                <a:rect r="r" b="b" t="t" l="l"/>
                <a:pathLst>
                  <a:path h="5132070" w="2513330">
                    <a:moveTo>
                      <a:pt x="2159000" y="0"/>
                    </a:moveTo>
                    <a:lnTo>
                      <a:pt x="354330" y="0"/>
                    </a:lnTo>
                    <a:cubicBezTo>
                      <a:pt x="158750" y="0"/>
                      <a:pt x="0" y="158750"/>
                      <a:pt x="0" y="354330"/>
                    </a:cubicBezTo>
                    <a:lnTo>
                      <a:pt x="0" y="4777740"/>
                    </a:lnTo>
                    <a:cubicBezTo>
                      <a:pt x="0" y="4973320"/>
                      <a:pt x="158750" y="5132070"/>
                      <a:pt x="354330" y="5132070"/>
                    </a:cubicBezTo>
                    <a:lnTo>
                      <a:pt x="2159000" y="5132070"/>
                    </a:lnTo>
                    <a:cubicBezTo>
                      <a:pt x="2354580" y="5132070"/>
                      <a:pt x="2513330" y="4973320"/>
                      <a:pt x="2513330" y="4777740"/>
                    </a:cubicBezTo>
                    <a:lnTo>
                      <a:pt x="2513330" y="354330"/>
                    </a:lnTo>
                    <a:cubicBezTo>
                      <a:pt x="2513330" y="158750"/>
                      <a:pt x="2354580" y="0"/>
                      <a:pt x="2159000" y="0"/>
                    </a:cubicBezTo>
                    <a:close/>
                    <a:moveTo>
                      <a:pt x="1558290" y="162560"/>
                    </a:moveTo>
                    <a:cubicBezTo>
                      <a:pt x="1576070" y="162560"/>
                      <a:pt x="1590040" y="176530"/>
                      <a:pt x="1590040" y="194310"/>
                    </a:cubicBezTo>
                    <a:cubicBezTo>
                      <a:pt x="1590040" y="212090"/>
                      <a:pt x="1576070" y="226060"/>
                      <a:pt x="1558290" y="226060"/>
                    </a:cubicBezTo>
                    <a:cubicBezTo>
                      <a:pt x="1540510" y="226060"/>
                      <a:pt x="1526540" y="212090"/>
                      <a:pt x="1526540" y="194310"/>
                    </a:cubicBezTo>
                    <a:cubicBezTo>
                      <a:pt x="1526540" y="176530"/>
                      <a:pt x="1541780" y="162560"/>
                      <a:pt x="1558290" y="162560"/>
                    </a:cubicBezTo>
                    <a:close/>
                    <a:moveTo>
                      <a:pt x="1089660" y="172720"/>
                    </a:moveTo>
                    <a:lnTo>
                      <a:pt x="1394460" y="172720"/>
                    </a:lnTo>
                    <a:cubicBezTo>
                      <a:pt x="1405890" y="172720"/>
                      <a:pt x="1416050" y="181610"/>
                      <a:pt x="1416050" y="194310"/>
                    </a:cubicBezTo>
                    <a:cubicBezTo>
                      <a:pt x="1416050" y="207010"/>
                      <a:pt x="1405890" y="215900"/>
                      <a:pt x="1394460" y="215900"/>
                    </a:cubicBezTo>
                    <a:lnTo>
                      <a:pt x="1089660" y="215900"/>
                    </a:lnTo>
                    <a:cubicBezTo>
                      <a:pt x="1078230" y="215900"/>
                      <a:pt x="1068070" y="207010"/>
                      <a:pt x="1068070" y="194310"/>
                    </a:cubicBezTo>
                    <a:cubicBezTo>
                      <a:pt x="1068070" y="181610"/>
                      <a:pt x="1078230" y="172720"/>
                      <a:pt x="1089660" y="172720"/>
                    </a:cubicBezTo>
                    <a:close/>
                    <a:moveTo>
                      <a:pt x="2383790" y="4798060"/>
                    </a:moveTo>
                    <a:cubicBezTo>
                      <a:pt x="2383790" y="4913630"/>
                      <a:pt x="2289810" y="5007610"/>
                      <a:pt x="2174240" y="5007610"/>
                    </a:cubicBezTo>
                    <a:lnTo>
                      <a:pt x="341630" y="5007610"/>
                    </a:lnTo>
                    <a:cubicBezTo>
                      <a:pt x="226060" y="5007610"/>
                      <a:pt x="132080" y="4913630"/>
                      <a:pt x="132080" y="4798060"/>
                    </a:cubicBezTo>
                    <a:lnTo>
                      <a:pt x="132080" y="340360"/>
                    </a:lnTo>
                    <a:cubicBezTo>
                      <a:pt x="132080" y="224790"/>
                      <a:pt x="226060" y="130810"/>
                      <a:pt x="341630" y="130810"/>
                    </a:cubicBezTo>
                    <a:lnTo>
                      <a:pt x="614680" y="130810"/>
                    </a:lnTo>
                    <a:lnTo>
                      <a:pt x="614680" y="187960"/>
                    </a:lnTo>
                    <a:cubicBezTo>
                      <a:pt x="614680" y="252730"/>
                      <a:pt x="668020" y="306070"/>
                      <a:pt x="732790" y="306070"/>
                    </a:cubicBezTo>
                    <a:lnTo>
                      <a:pt x="1783080" y="306070"/>
                    </a:lnTo>
                    <a:cubicBezTo>
                      <a:pt x="1847850" y="306070"/>
                      <a:pt x="1901190" y="252730"/>
                      <a:pt x="1901190" y="187960"/>
                    </a:cubicBezTo>
                    <a:lnTo>
                      <a:pt x="1901190" y="130810"/>
                    </a:lnTo>
                    <a:lnTo>
                      <a:pt x="2172970" y="130810"/>
                    </a:lnTo>
                    <a:cubicBezTo>
                      <a:pt x="2288540" y="130810"/>
                      <a:pt x="2382520" y="224790"/>
                      <a:pt x="2382520" y="340360"/>
                    </a:cubicBezTo>
                    <a:lnTo>
                      <a:pt x="2382520" y="479806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Freeform 20" id="20"/>
              <p:cNvSpPr/>
              <p:nvPr/>
            </p:nvSpPr>
            <p:spPr>
              <a:xfrm flipH="false" flipV="false" rot="0">
                <a:off x="185420" y="156210"/>
                <a:ext cx="2251710" cy="4876800"/>
              </a:xfrm>
              <a:custGeom>
                <a:avLst/>
                <a:gdLst/>
                <a:ahLst/>
                <a:cxnLst/>
                <a:rect r="r" b="b" t="t" l="l"/>
                <a:pathLst>
                  <a:path h="4876800" w="2251710">
                    <a:moveTo>
                      <a:pt x="2040890" y="0"/>
                    </a:moveTo>
                    <a:lnTo>
                      <a:pt x="1769110" y="0"/>
                    </a:lnTo>
                    <a:lnTo>
                      <a:pt x="1769110" y="57150"/>
                    </a:lnTo>
                    <a:cubicBezTo>
                      <a:pt x="1769110" y="121920"/>
                      <a:pt x="1715770" y="175260"/>
                      <a:pt x="1651000" y="175260"/>
                    </a:cubicBezTo>
                    <a:lnTo>
                      <a:pt x="601980" y="175260"/>
                    </a:lnTo>
                    <a:cubicBezTo>
                      <a:pt x="537210" y="175260"/>
                      <a:pt x="483870" y="121920"/>
                      <a:pt x="483870" y="57150"/>
                    </a:cubicBezTo>
                    <a:lnTo>
                      <a:pt x="483870" y="0"/>
                    </a:lnTo>
                    <a:lnTo>
                      <a:pt x="209550" y="0"/>
                    </a:lnTo>
                    <a:cubicBezTo>
                      <a:pt x="93980" y="0"/>
                      <a:pt x="0" y="93980"/>
                      <a:pt x="0" y="209550"/>
                    </a:cubicBezTo>
                    <a:lnTo>
                      <a:pt x="0" y="4667250"/>
                    </a:lnTo>
                    <a:cubicBezTo>
                      <a:pt x="0" y="4782820"/>
                      <a:pt x="93980" y="4876800"/>
                      <a:pt x="209550" y="4876800"/>
                    </a:cubicBezTo>
                    <a:lnTo>
                      <a:pt x="2040890" y="4876800"/>
                    </a:lnTo>
                    <a:cubicBezTo>
                      <a:pt x="2156460" y="4876800"/>
                      <a:pt x="2250440" y="4782820"/>
                      <a:pt x="2250440" y="4667250"/>
                    </a:cubicBezTo>
                    <a:lnTo>
                      <a:pt x="2250440" y="209550"/>
                    </a:lnTo>
                    <a:cubicBezTo>
                      <a:pt x="2251710" y="93980"/>
                      <a:pt x="2157730" y="0"/>
                      <a:pt x="2040890" y="0"/>
                    </a:cubicBezTo>
                    <a:close/>
                  </a:path>
                </a:pathLst>
              </a:custGeom>
              <a:blipFill>
                <a:blip r:embed="rId7"/>
                <a:stretch>
                  <a:fillRect l="-26568" t="0" r="-26568" b="0"/>
                </a:stretch>
              </a:blipFill>
            </p:spPr>
          </p:sp>
          <p:sp>
            <p:nvSpPr>
              <p:cNvPr name="Freeform 21" id="21"/>
              <p:cNvSpPr/>
              <p:nvPr/>
            </p:nvSpPr>
            <p:spPr>
              <a:xfrm flipH="false" flipV="false" rot="0">
                <a:off x="1121410" y="198120"/>
                <a:ext cx="347980" cy="43180"/>
              </a:xfrm>
              <a:custGeom>
                <a:avLst/>
                <a:gdLst/>
                <a:ahLst/>
                <a:cxnLst/>
                <a:rect r="r" b="b" t="t" l="l"/>
                <a:pathLst>
                  <a:path h="43180" w="347980">
                    <a:moveTo>
                      <a:pt x="326390" y="0"/>
                    </a:moveTo>
                    <a:lnTo>
                      <a:pt x="21590" y="0"/>
                    </a:lnTo>
                    <a:cubicBezTo>
                      <a:pt x="10160" y="0"/>
                      <a:pt x="0" y="8890"/>
                      <a:pt x="0" y="21590"/>
                    </a:cubicBezTo>
                    <a:cubicBezTo>
                      <a:pt x="0" y="34290"/>
                      <a:pt x="10160" y="43180"/>
                      <a:pt x="21590" y="43180"/>
                    </a:cubicBezTo>
                    <a:lnTo>
                      <a:pt x="326390" y="43180"/>
                    </a:lnTo>
                    <a:cubicBezTo>
                      <a:pt x="337820" y="43180"/>
                      <a:pt x="347980" y="34290"/>
                      <a:pt x="347980" y="21590"/>
                    </a:cubicBezTo>
                    <a:cubicBezTo>
                      <a:pt x="347980" y="8890"/>
                      <a:pt x="337820" y="0"/>
                      <a:pt x="326390" y="0"/>
                    </a:cubicBezTo>
                    <a:close/>
                  </a:path>
                </a:pathLst>
              </a:custGeom>
              <a:solidFill>
                <a:srgbClr val="606060"/>
              </a:solidFill>
            </p:spPr>
          </p:sp>
          <p:sp>
            <p:nvSpPr>
              <p:cNvPr name="Freeform 22" id="22"/>
              <p:cNvSpPr/>
              <p:nvPr/>
            </p:nvSpPr>
            <p:spPr>
              <a:xfrm flipH="false" flipV="false" rot="0">
                <a:off x="1578312" y="187909"/>
                <a:ext cx="66636" cy="63602"/>
              </a:xfrm>
              <a:custGeom>
                <a:avLst/>
                <a:gdLst/>
                <a:ahLst/>
                <a:cxnLst/>
                <a:rect r="r" b="b" t="t" l="l"/>
                <a:pathLst>
                  <a:path h="63602" w="66636">
                    <a:moveTo>
                      <a:pt x="33318" y="51"/>
                    </a:moveTo>
                    <a:cubicBezTo>
                      <a:pt x="21941" y="0"/>
                      <a:pt x="11406" y="6040"/>
                      <a:pt x="5703" y="15885"/>
                    </a:cubicBezTo>
                    <a:cubicBezTo>
                      <a:pt x="0" y="25729"/>
                      <a:pt x="0" y="37873"/>
                      <a:pt x="5703" y="47717"/>
                    </a:cubicBezTo>
                    <a:cubicBezTo>
                      <a:pt x="11406" y="57562"/>
                      <a:pt x="21941" y="63602"/>
                      <a:pt x="33318" y="63551"/>
                    </a:cubicBezTo>
                    <a:cubicBezTo>
                      <a:pt x="44695" y="63602"/>
                      <a:pt x="55230" y="57562"/>
                      <a:pt x="60933" y="47717"/>
                    </a:cubicBezTo>
                    <a:cubicBezTo>
                      <a:pt x="66636" y="37873"/>
                      <a:pt x="66636" y="25729"/>
                      <a:pt x="60933" y="15885"/>
                    </a:cubicBezTo>
                    <a:cubicBezTo>
                      <a:pt x="55230" y="6040"/>
                      <a:pt x="44695" y="0"/>
                      <a:pt x="33318" y="51"/>
                    </a:cubicBezTo>
                    <a:close/>
                  </a:path>
                </a:pathLst>
              </a:custGeom>
              <a:solidFill>
                <a:srgbClr val="606060"/>
              </a:solidFill>
            </p:spPr>
          </p:sp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685800"/>
                <a:ext cx="27940" cy="213360"/>
              </a:xfrm>
              <a:custGeom>
                <a:avLst/>
                <a:gdLst/>
                <a:ahLst/>
                <a:cxnLst/>
                <a:rect r="r" b="b" t="t" l="l"/>
                <a:pathLst>
                  <a:path h="213360" w="27940">
                    <a:moveTo>
                      <a:pt x="0" y="26670"/>
                    </a:moveTo>
                    <a:lnTo>
                      <a:pt x="0" y="185420"/>
                    </a:lnTo>
                    <a:cubicBezTo>
                      <a:pt x="0" y="200660"/>
                      <a:pt x="12700" y="213360"/>
                      <a:pt x="27940" y="213360"/>
                    </a:cubicBezTo>
                    <a:lnTo>
                      <a:pt x="27940" y="0"/>
                    </a:lnTo>
                    <a:cubicBezTo>
                      <a:pt x="12700" y="0"/>
                      <a:pt x="0" y="11430"/>
                      <a:pt x="0" y="26670"/>
                    </a:cubicBezTo>
                    <a:close/>
                  </a:path>
                </a:pathLst>
              </a:custGeom>
              <a:solidFill>
                <a:srgbClr val="B8B8B8"/>
              </a:solidFill>
            </p:spPr>
          </p:sp>
          <p:sp>
            <p:nvSpPr>
              <p:cNvPr name="Freeform 24" id="24"/>
              <p:cNvSpPr/>
              <p:nvPr/>
            </p:nvSpPr>
            <p:spPr>
              <a:xfrm flipH="false" flipV="false" rot="0">
                <a:off x="0" y="1057910"/>
                <a:ext cx="27940" cy="384810"/>
              </a:xfrm>
              <a:custGeom>
                <a:avLst/>
                <a:gdLst/>
                <a:ahLst/>
                <a:cxnLst/>
                <a:rect r="r" b="b" t="t" l="l"/>
                <a:pathLst>
                  <a:path h="384810" w="27940">
                    <a:moveTo>
                      <a:pt x="0" y="26670"/>
                    </a:moveTo>
                    <a:lnTo>
                      <a:pt x="0" y="356870"/>
                    </a:lnTo>
                    <a:cubicBezTo>
                      <a:pt x="0" y="372110"/>
                      <a:pt x="12700" y="384810"/>
                      <a:pt x="27940" y="384810"/>
                    </a:cubicBezTo>
                    <a:lnTo>
                      <a:pt x="27940" y="0"/>
                    </a:lnTo>
                    <a:cubicBezTo>
                      <a:pt x="12700" y="0"/>
                      <a:pt x="0" y="11430"/>
                      <a:pt x="0" y="26670"/>
                    </a:cubicBezTo>
                    <a:close/>
                  </a:path>
                </a:pathLst>
              </a:custGeom>
              <a:solidFill>
                <a:srgbClr val="B8B8B8"/>
              </a:solidFill>
            </p:spPr>
          </p:sp>
          <p:sp>
            <p:nvSpPr>
              <p:cNvPr name="Freeform 25" id="25"/>
              <p:cNvSpPr/>
              <p:nvPr/>
            </p:nvSpPr>
            <p:spPr>
              <a:xfrm flipH="false" flipV="false" rot="0">
                <a:off x="0" y="1526540"/>
                <a:ext cx="27940" cy="386080"/>
              </a:xfrm>
              <a:custGeom>
                <a:avLst/>
                <a:gdLst/>
                <a:ahLst/>
                <a:cxnLst/>
                <a:rect r="r" b="b" t="t" l="l"/>
                <a:pathLst>
                  <a:path h="386080" w="27940">
                    <a:moveTo>
                      <a:pt x="0" y="27940"/>
                    </a:moveTo>
                    <a:lnTo>
                      <a:pt x="0" y="358140"/>
                    </a:lnTo>
                    <a:cubicBezTo>
                      <a:pt x="0" y="373380"/>
                      <a:pt x="12700" y="386080"/>
                      <a:pt x="27940" y="386080"/>
                    </a:cubicBezTo>
                    <a:lnTo>
                      <a:pt x="27940" y="0"/>
                    </a:lnTo>
                    <a:cubicBezTo>
                      <a:pt x="12700" y="0"/>
                      <a:pt x="0" y="12700"/>
                      <a:pt x="0" y="27940"/>
                    </a:cubicBezTo>
                    <a:close/>
                  </a:path>
                </a:pathLst>
              </a:custGeom>
              <a:solidFill>
                <a:srgbClr val="B8B8B8"/>
              </a:solidFill>
            </p:spPr>
          </p:sp>
          <p:sp>
            <p:nvSpPr>
              <p:cNvPr name="Freeform 26" id="26"/>
              <p:cNvSpPr/>
              <p:nvPr/>
            </p:nvSpPr>
            <p:spPr>
              <a:xfrm flipH="false" flipV="false" rot="0">
                <a:off x="2592070" y="1184910"/>
                <a:ext cx="27940" cy="618490"/>
              </a:xfrm>
              <a:custGeom>
                <a:avLst/>
                <a:gdLst/>
                <a:ahLst/>
                <a:cxnLst/>
                <a:rect r="r" b="b" t="t" l="l"/>
                <a:pathLst>
                  <a:path h="618490" w="27940">
                    <a:moveTo>
                      <a:pt x="0" y="0"/>
                    </a:moveTo>
                    <a:lnTo>
                      <a:pt x="0" y="618490"/>
                    </a:lnTo>
                    <a:cubicBezTo>
                      <a:pt x="15240" y="618490"/>
                      <a:pt x="27940" y="605790"/>
                      <a:pt x="27940" y="590550"/>
                    </a:cubicBezTo>
                    <a:lnTo>
                      <a:pt x="27940" y="27940"/>
                    </a:lnTo>
                    <a:cubicBezTo>
                      <a:pt x="27940" y="12700"/>
                      <a:pt x="15240" y="0"/>
                      <a:pt x="0" y="0"/>
                    </a:cubicBezTo>
                    <a:close/>
                  </a:path>
                </a:pathLst>
              </a:custGeom>
              <a:solidFill>
                <a:srgbClr val="B8B8B8"/>
              </a:solidFill>
            </p:spPr>
          </p:sp>
          <p:sp>
            <p:nvSpPr>
              <p:cNvPr name="Freeform 27" id="27"/>
              <p:cNvSpPr/>
              <p:nvPr/>
            </p:nvSpPr>
            <p:spPr>
              <a:xfrm flipH="false" flipV="false" rot="0">
                <a:off x="27940" y="0"/>
                <a:ext cx="2564130" cy="5182870"/>
              </a:xfrm>
              <a:custGeom>
                <a:avLst/>
                <a:gdLst/>
                <a:ahLst/>
                <a:cxnLst/>
                <a:rect r="r" b="b" t="t" l="l"/>
                <a:pathLst>
                  <a:path h="5182870" w="2564130">
                    <a:moveTo>
                      <a:pt x="2564130" y="1184910"/>
                    </a:moveTo>
                    <a:lnTo>
                      <a:pt x="2564130" y="379730"/>
                    </a:lnTo>
                    <a:cubicBezTo>
                      <a:pt x="2564130" y="353060"/>
                      <a:pt x="2561590" y="327660"/>
                      <a:pt x="2556510" y="303530"/>
                    </a:cubicBezTo>
                    <a:cubicBezTo>
                      <a:pt x="2553970" y="290830"/>
                      <a:pt x="2551430" y="279400"/>
                      <a:pt x="2547620" y="266700"/>
                    </a:cubicBezTo>
                    <a:cubicBezTo>
                      <a:pt x="2542540" y="248920"/>
                      <a:pt x="2534920" y="231140"/>
                      <a:pt x="2527300" y="214630"/>
                    </a:cubicBezTo>
                    <a:cubicBezTo>
                      <a:pt x="2522220" y="203200"/>
                      <a:pt x="2515870" y="193040"/>
                      <a:pt x="2509520" y="182880"/>
                    </a:cubicBezTo>
                    <a:cubicBezTo>
                      <a:pt x="2503170" y="172720"/>
                      <a:pt x="2496820" y="162560"/>
                      <a:pt x="2489200" y="152400"/>
                    </a:cubicBezTo>
                    <a:cubicBezTo>
                      <a:pt x="2477770" y="137160"/>
                      <a:pt x="2466340" y="124460"/>
                      <a:pt x="2453640" y="110490"/>
                    </a:cubicBezTo>
                    <a:cubicBezTo>
                      <a:pt x="2444750" y="101600"/>
                      <a:pt x="2435860" y="93980"/>
                      <a:pt x="2426970" y="86360"/>
                    </a:cubicBezTo>
                    <a:cubicBezTo>
                      <a:pt x="2360930" y="31750"/>
                      <a:pt x="2277110" y="0"/>
                      <a:pt x="2185670" y="0"/>
                    </a:cubicBezTo>
                    <a:lnTo>
                      <a:pt x="379730" y="0"/>
                    </a:lnTo>
                    <a:cubicBezTo>
                      <a:pt x="288290" y="0"/>
                      <a:pt x="203200" y="33020"/>
                      <a:pt x="138430" y="86360"/>
                    </a:cubicBezTo>
                    <a:cubicBezTo>
                      <a:pt x="129540" y="93980"/>
                      <a:pt x="120650" y="102870"/>
                      <a:pt x="111760" y="110490"/>
                    </a:cubicBezTo>
                    <a:cubicBezTo>
                      <a:pt x="99060" y="123190"/>
                      <a:pt x="86360" y="137160"/>
                      <a:pt x="76200" y="152400"/>
                    </a:cubicBezTo>
                    <a:cubicBezTo>
                      <a:pt x="68580" y="162560"/>
                      <a:pt x="62230" y="172720"/>
                      <a:pt x="55880" y="182880"/>
                    </a:cubicBezTo>
                    <a:cubicBezTo>
                      <a:pt x="49530" y="193040"/>
                      <a:pt x="43180" y="204470"/>
                      <a:pt x="38100" y="214630"/>
                    </a:cubicBezTo>
                    <a:cubicBezTo>
                      <a:pt x="29210" y="232410"/>
                      <a:pt x="22860" y="248920"/>
                      <a:pt x="16510" y="266700"/>
                    </a:cubicBezTo>
                    <a:cubicBezTo>
                      <a:pt x="12700" y="279400"/>
                      <a:pt x="10160" y="290830"/>
                      <a:pt x="7620" y="303530"/>
                    </a:cubicBezTo>
                    <a:cubicBezTo>
                      <a:pt x="2540" y="327660"/>
                      <a:pt x="0" y="354330"/>
                      <a:pt x="0" y="379730"/>
                    </a:cubicBezTo>
                    <a:lnTo>
                      <a:pt x="0" y="4803140"/>
                    </a:lnTo>
                    <a:cubicBezTo>
                      <a:pt x="0" y="5012690"/>
                      <a:pt x="170180" y="5182870"/>
                      <a:pt x="379730" y="5182870"/>
                    </a:cubicBezTo>
                    <a:lnTo>
                      <a:pt x="2184400" y="5182870"/>
                    </a:lnTo>
                    <a:cubicBezTo>
                      <a:pt x="2393950" y="5182870"/>
                      <a:pt x="2564130" y="5012690"/>
                      <a:pt x="2564130" y="4803140"/>
                    </a:cubicBezTo>
                    <a:lnTo>
                      <a:pt x="2564130" y="1184910"/>
                    </a:lnTo>
                    <a:close/>
                    <a:moveTo>
                      <a:pt x="2538730" y="1184910"/>
                    </a:moveTo>
                    <a:lnTo>
                      <a:pt x="2538730" y="4804410"/>
                    </a:lnTo>
                    <a:cubicBezTo>
                      <a:pt x="2538730" y="4999990"/>
                      <a:pt x="2379980" y="5158740"/>
                      <a:pt x="2184400" y="5158740"/>
                    </a:cubicBezTo>
                    <a:lnTo>
                      <a:pt x="379730" y="5158740"/>
                    </a:lnTo>
                    <a:cubicBezTo>
                      <a:pt x="184150" y="5158740"/>
                      <a:pt x="25400" y="4999990"/>
                      <a:pt x="25400" y="4804410"/>
                    </a:cubicBezTo>
                    <a:lnTo>
                      <a:pt x="25400" y="381000"/>
                    </a:lnTo>
                    <a:cubicBezTo>
                      <a:pt x="25400" y="184150"/>
                      <a:pt x="184150" y="25400"/>
                      <a:pt x="379730" y="25400"/>
                    </a:cubicBezTo>
                    <a:lnTo>
                      <a:pt x="2184400" y="25400"/>
                    </a:lnTo>
                    <a:cubicBezTo>
                      <a:pt x="2379980" y="25400"/>
                      <a:pt x="2538730" y="184150"/>
                      <a:pt x="2538730" y="379730"/>
                    </a:cubicBezTo>
                    <a:lnTo>
                      <a:pt x="2538730" y="1184910"/>
                    </a:lnTo>
                    <a:close/>
                  </a:path>
                </a:pathLst>
              </a:custGeom>
              <a:solidFill>
                <a:srgbClr val="E9E9E9"/>
              </a:solidFill>
            </p:spPr>
          </p:sp>
        </p:grpSp>
      </p:grpSp>
      <p:grpSp>
        <p:nvGrpSpPr>
          <p:cNvPr name="Group 28" id="28"/>
          <p:cNvGrpSpPr/>
          <p:nvPr/>
        </p:nvGrpSpPr>
        <p:grpSpPr>
          <a:xfrm rot="0">
            <a:off x="12331022" y="2471823"/>
            <a:ext cx="4928278" cy="6786477"/>
            <a:chOff x="0" y="0"/>
            <a:chExt cx="6571037" cy="9048637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7266243"/>
              <a:ext cx="6571037" cy="1782394"/>
            </a:xfrm>
            <a:custGeom>
              <a:avLst/>
              <a:gdLst/>
              <a:ahLst/>
              <a:cxnLst/>
              <a:rect r="r" b="b" t="t" l="l"/>
              <a:pathLst>
                <a:path h="1782394" w="6571037">
                  <a:moveTo>
                    <a:pt x="0" y="0"/>
                  </a:moveTo>
                  <a:lnTo>
                    <a:pt x="6571037" y="0"/>
                  </a:lnTo>
                  <a:lnTo>
                    <a:pt x="6571037" y="1782394"/>
                  </a:lnTo>
                  <a:lnTo>
                    <a:pt x="0" y="17823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grpSp>
          <p:nvGrpSpPr>
            <p:cNvPr name="Group 30" id="30"/>
            <p:cNvGrpSpPr>
              <a:grpSpLocks noChangeAspect="true"/>
            </p:cNvGrpSpPr>
            <p:nvPr/>
          </p:nvGrpSpPr>
          <p:grpSpPr>
            <a:xfrm rot="-325893">
              <a:off x="1071555" y="168936"/>
              <a:ext cx="3939157" cy="7794299"/>
              <a:chOff x="0" y="0"/>
              <a:chExt cx="2620010" cy="5184140"/>
            </a:xfrm>
          </p:grpSpPr>
          <p:sp>
            <p:nvSpPr>
              <p:cNvPr name="Freeform 31" id="31"/>
              <p:cNvSpPr/>
              <p:nvPr/>
            </p:nvSpPr>
            <p:spPr>
              <a:xfrm flipH="false" flipV="false" rot="0">
                <a:off x="53340" y="25400"/>
                <a:ext cx="2513330" cy="5132070"/>
              </a:xfrm>
              <a:custGeom>
                <a:avLst/>
                <a:gdLst/>
                <a:ahLst/>
                <a:cxnLst/>
                <a:rect r="r" b="b" t="t" l="l"/>
                <a:pathLst>
                  <a:path h="5132070" w="2513330">
                    <a:moveTo>
                      <a:pt x="2159000" y="0"/>
                    </a:moveTo>
                    <a:lnTo>
                      <a:pt x="354330" y="0"/>
                    </a:lnTo>
                    <a:cubicBezTo>
                      <a:pt x="158750" y="0"/>
                      <a:pt x="0" y="158750"/>
                      <a:pt x="0" y="354330"/>
                    </a:cubicBezTo>
                    <a:lnTo>
                      <a:pt x="0" y="4777740"/>
                    </a:lnTo>
                    <a:cubicBezTo>
                      <a:pt x="0" y="4973320"/>
                      <a:pt x="158750" y="5132070"/>
                      <a:pt x="354330" y="5132070"/>
                    </a:cubicBezTo>
                    <a:lnTo>
                      <a:pt x="2159000" y="5132070"/>
                    </a:lnTo>
                    <a:cubicBezTo>
                      <a:pt x="2354580" y="5132070"/>
                      <a:pt x="2513330" y="4973320"/>
                      <a:pt x="2513330" y="4777740"/>
                    </a:cubicBezTo>
                    <a:lnTo>
                      <a:pt x="2513330" y="354330"/>
                    </a:lnTo>
                    <a:cubicBezTo>
                      <a:pt x="2513330" y="158750"/>
                      <a:pt x="2354580" y="0"/>
                      <a:pt x="2159000" y="0"/>
                    </a:cubicBezTo>
                    <a:close/>
                    <a:moveTo>
                      <a:pt x="1558290" y="162560"/>
                    </a:moveTo>
                    <a:cubicBezTo>
                      <a:pt x="1576070" y="162560"/>
                      <a:pt x="1590040" y="176530"/>
                      <a:pt x="1590040" y="194310"/>
                    </a:cubicBezTo>
                    <a:cubicBezTo>
                      <a:pt x="1590040" y="212090"/>
                      <a:pt x="1576070" y="226060"/>
                      <a:pt x="1558290" y="226060"/>
                    </a:cubicBezTo>
                    <a:cubicBezTo>
                      <a:pt x="1540510" y="226060"/>
                      <a:pt x="1526540" y="212090"/>
                      <a:pt x="1526540" y="194310"/>
                    </a:cubicBezTo>
                    <a:cubicBezTo>
                      <a:pt x="1526540" y="176530"/>
                      <a:pt x="1541780" y="162560"/>
                      <a:pt x="1558290" y="162560"/>
                    </a:cubicBezTo>
                    <a:close/>
                    <a:moveTo>
                      <a:pt x="1089660" y="172720"/>
                    </a:moveTo>
                    <a:lnTo>
                      <a:pt x="1394460" y="172720"/>
                    </a:lnTo>
                    <a:cubicBezTo>
                      <a:pt x="1405890" y="172720"/>
                      <a:pt x="1416050" y="181610"/>
                      <a:pt x="1416050" y="194310"/>
                    </a:cubicBezTo>
                    <a:cubicBezTo>
                      <a:pt x="1416050" y="207010"/>
                      <a:pt x="1405890" y="215900"/>
                      <a:pt x="1394460" y="215900"/>
                    </a:cubicBezTo>
                    <a:lnTo>
                      <a:pt x="1089660" y="215900"/>
                    </a:lnTo>
                    <a:cubicBezTo>
                      <a:pt x="1078230" y="215900"/>
                      <a:pt x="1068070" y="207010"/>
                      <a:pt x="1068070" y="194310"/>
                    </a:cubicBezTo>
                    <a:cubicBezTo>
                      <a:pt x="1068070" y="181610"/>
                      <a:pt x="1078230" y="172720"/>
                      <a:pt x="1089660" y="172720"/>
                    </a:cubicBezTo>
                    <a:close/>
                    <a:moveTo>
                      <a:pt x="2383790" y="4798060"/>
                    </a:moveTo>
                    <a:cubicBezTo>
                      <a:pt x="2383790" y="4913630"/>
                      <a:pt x="2289810" y="5007610"/>
                      <a:pt x="2174240" y="5007610"/>
                    </a:cubicBezTo>
                    <a:lnTo>
                      <a:pt x="341630" y="5007610"/>
                    </a:lnTo>
                    <a:cubicBezTo>
                      <a:pt x="226060" y="5007610"/>
                      <a:pt x="132080" y="4913630"/>
                      <a:pt x="132080" y="4798060"/>
                    </a:cubicBezTo>
                    <a:lnTo>
                      <a:pt x="132080" y="340360"/>
                    </a:lnTo>
                    <a:cubicBezTo>
                      <a:pt x="132080" y="224790"/>
                      <a:pt x="226060" y="130810"/>
                      <a:pt x="341630" y="130810"/>
                    </a:cubicBezTo>
                    <a:lnTo>
                      <a:pt x="614680" y="130810"/>
                    </a:lnTo>
                    <a:lnTo>
                      <a:pt x="614680" y="187960"/>
                    </a:lnTo>
                    <a:cubicBezTo>
                      <a:pt x="614680" y="252730"/>
                      <a:pt x="668020" y="306070"/>
                      <a:pt x="732790" y="306070"/>
                    </a:cubicBezTo>
                    <a:lnTo>
                      <a:pt x="1783080" y="306070"/>
                    </a:lnTo>
                    <a:cubicBezTo>
                      <a:pt x="1847850" y="306070"/>
                      <a:pt x="1901190" y="252730"/>
                      <a:pt x="1901190" y="187960"/>
                    </a:cubicBezTo>
                    <a:lnTo>
                      <a:pt x="1901190" y="130810"/>
                    </a:lnTo>
                    <a:lnTo>
                      <a:pt x="2172970" y="130810"/>
                    </a:lnTo>
                    <a:cubicBezTo>
                      <a:pt x="2288540" y="130810"/>
                      <a:pt x="2382520" y="224790"/>
                      <a:pt x="2382520" y="340360"/>
                    </a:cubicBezTo>
                    <a:lnTo>
                      <a:pt x="2382520" y="479806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Freeform 32" id="32"/>
              <p:cNvSpPr/>
              <p:nvPr/>
            </p:nvSpPr>
            <p:spPr>
              <a:xfrm flipH="false" flipV="false" rot="0">
                <a:off x="185420" y="156210"/>
                <a:ext cx="2251710" cy="4876800"/>
              </a:xfrm>
              <a:custGeom>
                <a:avLst/>
                <a:gdLst/>
                <a:ahLst/>
                <a:cxnLst/>
                <a:rect r="r" b="b" t="t" l="l"/>
                <a:pathLst>
                  <a:path h="4876800" w="2251710">
                    <a:moveTo>
                      <a:pt x="2040890" y="0"/>
                    </a:moveTo>
                    <a:lnTo>
                      <a:pt x="1769110" y="0"/>
                    </a:lnTo>
                    <a:lnTo>
                      <a:pt x="1769110" y="57150"/>
                    </a:lnTo>
                    <a:cubicBezTo>
                      <a:pt x="1769110" y="121920"/>
                      <a:pt x="1715770" y="175260"/>
                      <a:pt x="1651000" y="175260"/>
                    </a:cubicBezTo>
                    <a:lnTo>
                      <a:pt x="601980" y="175260"/>
                    </a:lnTo>
                    <a:cubicBezTo>
                      <a:pt x="537210" y="175260"/>
                      <a:pt x="483870" y="121920"/>
                      <a:pt x="483870" y="57150"/>
                    </a:cubicBezTo>
                    <a:lnTo>
                      <a:pt x="483870" y="0"/>
                    </a:lnTo>
                    <a:lnTo>
                      <a:pt x="209550" y="0"/>
                    </a:lnTo>
                    <a:cubicBezTo>
                      <a:pt x="93980" y="0"/>
                      <a:pt x="0" y="93980"/>
                      <a:pt x="0" y="209550"/>
                    </a:cubicBezTo>
                    <a:lnTo>
                      <a:pt x="0" y="4667250"/>
                    </a:lnTo>
                    <a:cubicBezTo>
                      <a:pt x="0" y="4782820"/>
                      <a:pt x="93980" y="4876800"/>
                      <a:pt x="209550" y="4876800"/>
                    </a:cubicBezTo>
                    <a:lnTo>
                      <a:pt x="2040890" y="4876800"/>
                    </a:lnTo>
                    <a:cubicBezTo>
                      <a:pt x="2156460" y="4876800"/>
                      <a:pt x="2250440" y="4782820"/>
                      <a:pt x="2250440" y="4667250"/>
                    </a:cubicBezTo>
                    <a:lnTo>
                      <a:pt x="2250440" y="209550"/>
                    </a:lnTo>
                    <a:cubicBezTo>
                      <a:pt x="2251710" y="93980"/>
                      <a:pt x="2157730" y="0"/>
                      <a:pt x="2040890" y="0"/>
                    </a:cubicBezTo>
                    <a:close/>
                  </a:path>
                </a:pathLst>
              </a:custGeom>
              <a:blipFill>
                <a:blip r:embed="rId8"/>
                <a:stretch>
                  <a:fillRect l="-26568" t="0" r="-26568" b="0"/>
                </a:stretch>
              </a:blipFill>
            </p:spPr>
          </p:sp>
          <p:sp>
            <p:nvSpPr>
              <p:cNvPr name="Freeform 33" id="33"/>
              <p:cNvSpPr/>
              <p:nvPr/>
            </p:nvSpPr>
            <p:spPr>
              <a:xfrm flipH="false" flipV="false" rot="0">
                <a:off x="1121410" y="198120"/>
                <a:ext cx="347980" cy="43180"/>
              </a:xfrm>
              <a:custGeom>
                <a:avLst/>
                <a:gdLst/>
                <a:ahLst/>
                <a:cxnLst/>
                <a:rect r="r" b="b" t="t" l="l"/>
                <a:pathLst>
                  <a:path h="43180" w="347980">
                    <a:moveTo>
                      <a:pt x="326390" y="0"/>
                    </a:moveTo>
                    <a:lnTo>
                      <a:pt x="21590" y="0"/>
                    </a:lnTo>
                    <a:cubicBezTo>
                      <a:pt x="10160" y="0"/>
                      <a:pt x="0" y="8890"/>
                      <a:pt x="0" y="21590"/>
                    </a:cubicBezTo>
                    <a:cubicBezTo>
                      <a:pt x="0" y="34290"/>
                      <a:pt x="10160" y="43180"/>
                      <a:pt x="21590" y="43180"/>
                    </a:cubicBezTo>
                    <a:lnTo>
                      <a:pt x="326390" y="43180"/>
                    </a:lnTo>
                    <a:cubicBezTo>
                      <a:pt x="337820" y="43180"/>
                      <a:pt x="347980" y="34290"/>
                      <a:pt x="347980" y="21590"/>
                    </a:cubicBezTo>
                    <a:cubicBezTo>
                      <a:pt x="347980" y="8890"/>
                      <a:pt x="337820" y="0"/>
                      <a:pt x="326390" y="0"/>
                    </a:cubicBezTo>
                    <a:close/>
                  </a:path>
                </a:pathLst>
              </a:custGeom>
              <a:solidFill>
                <a:srgbClr val="606060"/>
              </a:solidFill>
            </p:spPr>
          </p:sp>
          <p:sp>
            <p:nvSpPr>
              <p:cNvPr name="Freeform 34" id="34"/>
              <p:cNvSpPr/>
              <p:nvPr/>
            </p:nvSpPr>
            <p:spPr>
              <a:xfrm flipH="false" flipV="false" rot="0">
                <a:off x="1578312" y="187909"/>
                <a:ext cx="66636" cy="63602"/>
              </a:xfrm>
              <a:custGeom>
                <a:avLst/>
                <a:gdLst/>
                <a:ahLst/>
                <a:cxnLst/>
                <a:rect r="r" b="b" t="t" l="l"/>
                <a:pathLst>
                  <a:path h="63602" w="66636">
                    <a:moveTo>
                      <a:pt x="33318" y="51"/>
                    </a:moveTo>
                    <a:cubicBezTo>
                      <a:pt x="21941" y="0"/>
                      <a:pt x="11406" y="6040"/>
                      <a:pt x="5703" y="15885"/>
                    </a:cubicBezTo>
                    <a:cubicBezTo>
                      <a:pt x="0" y="25729"/>
                      <a:pt x="0" y="37873"/>
                      <a:pt x="5703" y="47717"/>
                    </a:cubicBezTo>
                    <a:cubicBezTo>
                      <a:pt x="11406" y="57562"/>
                      <a:pt x="21941" y="63602"/>
                      <a:pt x="33318" y="63551"/>
                    </a:cubicBezTo>
                    <a:cubicBezTo>
                      <a:pt x="44695" y="63602"/>
                      <a:pt x="55230" y="57562"/>
                      <a:pt x="60933" y="47717"/>
                    </a:cubicBezTo>
                    <a:cubicBezTo>
                      <a:pt x="66636" y="37873"/>
                      <a:pt x="66636" y="25729"/>
                      <a:pt x="60933" y="15885"/>
                    </a:cubicBezTo>
                    <a:cubicBezTo>
                      <a:pt x="55230" y="6040"/>
                      <a:pt x="44695" y="0"/>
                      <a:pt x="33318" y="51"/>
                    </a:cubicBezTo>
                    <a:close/>
                  </a:path>
                </a:pathLst>
              </a:custGeom>
              <a:solidFill>
                <a:srgbClr val="606060"/>
              </a:solidFill>
            </p:spPr>
          </p:sp>
          <p:sp>
            <p:nvSpPr>
              <p:cNvPr name="Freeform 35" id="35"/>
              <p:cNvSpPr/>
              <p:nvPr/>
            </p:nvSpPr>
            <p:spPr>
              <a:xfrm flipH="false" flipV="false" rot="0">
                <a:off x="0" y="685800"/>
                <a:ext cx="27940" cy="213360"/>
              </a:xfrm>
              <a:custGeom>
                <a:avLst/>
                <a:gdLst/>
                <a:ahLst/>
                <a:cxnLst/>
                <a:rect r="r" b="b" t="t" l="l"/>
                <a:pathLst>
                  <a:path h="213360" w="27940">
                    <a:moveTo>
                      <a:pt x="0" y="26670"/>
                    </a:moveTo>
                    <a:lnTo>
                      <a:pt x="0" y="185420"/>
                    </a:lnTo>
                    <a:cubicBezTo>
                      <a:pt x="0" y="200660"/>
                      <a:pt x="12700" y="213360"/>
                      <a:pt x="27940" y="213360"/>
                    </a:cubicBezTo>
                    <a:lnTo>
                      <a:pt x="27940" y="0"/>
                    </a:lnTo>
                    <a:cubicBezTo>
                      <a:pt x="12700" y="0"/>
                      <a:pt x="0" y="11430"/>
                      <a:pt x="0" y="26670"/>
                    </a:cubicBezTo>
                    <a:close/>
                  </a:path>
                </a:pathLst>
              </a:custGeom>
              <a:solidFill>
                <a:srgbClr val="B8B8B8"/>
              </a:solidFill>
            </p:spPr>
          </p:sp>
          <p:sp>
            <p:nvSpPr>
              <p:cNvPr name="Freeform 36" id="36"/>
              <p:cNvSpPr/>
              <p:nvPr/>
            </p:nvSpPr>
            <p:spPr>
              <a:xfrm flipH="false" flipV="false" rot="0">
                <a:off x="0" y="1057910"/>
                <a:ext cx="27940" cy="384810"/>
              </a:xfrm>
              <a:custGeom>
                <a:avLst/>
                <a:gdLst/>
                <a:ahLst/>
                <a:cxnLst/>
                <a:rect r="r" b="b" t="t" l="l"/>
                <a:pathLst>
                  <a:path h="384810" w="27940">
                    <a:moveTo>
                      <a:pt x="0" y="26670"/>
                    </a:moveTo>
                    <a:lnTo>
                      <a:pt x="0" y="356870"/>
                    </a:lnTo>
                    <a:cubicBezTo>
                      <a:pt x="0" y="372110"/>
                      <a:pt x="12700" y="384810"/>
                      <a:pt x="27940" y="384810"/>
                    </a:cubicBezTo>
                    <a:lnTo>
                      <a:pt x="27940" y="0"/>
                    </a:lnTo>
                    <a:cubicBezTo>
                      <a:pt x="12700" y="0"/>
                      <a:pt x="0" y="11430"/>
                      <a:pt x="0" y="26670"/>
                    </a:cubicBezTo>
                    <a:close/>
                  </a:path>
                </a:pathLst>
              </a:custGeom>
              <a:solidFill>
                <a:srgbClr val="B8B8B8"/>
              </a:solidFill>
            </p:spPr>
          </p:sp>
          <p:sp>
            <p:nvSpPr>
              <p:cNvPr name="Freeform 37" id="37"/>
              <p:cNvSpPr/>
              <p:nvPr/>
            </p:nvSpPr>
            <p:spPr>
              <a:xfrm flipH="false" flipV="false" rot="0">
                <a:off x="0" y="1526540"/>
                <a:ext cx="27940" cy="386080"/>
              </a:xfrm>
              <a:custGeom>
                <a:avLst/>
                <a:gdLst/>
                <a:ahLst/>
                <a:cxnLst/>
                <a:rect r="r" b="b" t="t" l="l"/>
                <a:pathLst>
                  <a:path h="386080" w="27940">
                    <a:moveTo>
                      <a:pt x="0" y="27940"/>
                    </a:moveTo>
                    <a:lnTo>
                      <a:pt x="0" y="358140"/>
                    </a:lnTo>
                    <a:cubicBezTo>
                      <a:pt x="0" y="373380"/>
                      <a:pt x="12700" y="386080"/>
                      <a:pt x="27940" y="386080"/>
                    </a:cubicBezTo>
                    <a:lnTo>
                      <a:pt x="27940" y="0"/>
                    </a:lnTo>
                    <a:cubicBezTo>
                      <a:pt x="12700" y="0"/>
                      <a:pt x="0" y="12700"/>
                      <a:pt x="0" y="27940"/>
                    </a:cubicBezTo>
                    <a:close/>
                  </a:path>
                </a:pathLst>
              </a:custGeom>
              <a:solidFill>
                <a:srgbClr val="B8B8B8"/>
              </a:solidFill>
            </p:spPr>
          </p:sp>
          <p:sp>
            <p:nvSpPr>
              <p:cNvPr name="Freeform 38" id="38"/>
              <p:cNvSpPr/>
              <p:nvPr/>
            </p:nvSpPr>
            <p:spPr>
              <a:xfrm flipH="false" flipV="false" rot="0">
                <a:off x="2592070" y="1184910"/>
                <a:ext cx="27940" cy="618490"/>
              </a:xfrm>
              <a:custGeom>
                <a:avLst/>
                <a:gdLst/>
                <a:ahLst/>
                <a:cxnLst/>
                <a:rect r="r" b="b" t="t" l="l"/>
                <a:pathLst>
                  <a:path h="618490" w="27940">
                    <a:moveTo>
                      <a:pt x="0" y="0"/>
                    </a:moveTo>
                    <a:lnTo>
                      <a:pt x="0" y="618490"/>
                    </a:lnTo>
                    <a:cubicBezTo>
                      <a:pt x="15240" y="618490"/>
                      <a:pt x="27940" y="605790"/>
                      <a:pt x="27940" y="590550"/>
                    </a:cubicBezTo>
                    <a:lnTo>
                      <a:pt x="27940" y="27940"/>
                    </a:lnTo>
                    <a:cubicBezTo>
                      <a:pt x="27940" y="12700"/>
                      <a:pt x="15240" y="0"/>
                      <a:pt x="0" y="0"/>
                    </a:cubicBezTo>
                    <a:close/>
                  </a:path>
                </a:pathLst>
              </a:custGeom>
              <a:solidFill>
                <a:srgbClr val="B8B8B8"/>
              </a:solidFill>
            </p:spPr>
          </p:sp>
          <p:sp>
            <p:nvSpPr>
              <p:cNvPr name="Freeform 39" id="39"/>
              <p:cNvSpPr/>
              <p:nvPr/>
            </p:nvSpPr>
            <p:spPr>
              <a:xfrm flipH="false" flipV="false" rot="0">
                <a:off x="27940" y="0"/>
                <a:ext cx="2564130" cy="5182870"/>
              </a:xfrm>
              <a:custGeom>
                <a:avLst/>
                <a:gdLst/>
                <a:ahLst/>
                <a:cxnLst/>
                <a:rect r="r" b="b" t="t" l="l"/>
                <a:pathLst>
                  <a:path h="5182870" w="2564130">
                    <a:moveTo>
                      <a:pt x="2564130" y="1184910"/>
                    </a:moveTo>
                    <a:lnTo>
                      <a:pt x="2564130" y="379730"/>
                    </a:lnTo>
                    <a:cubicBezTo>
                      <a:pt x="2564130" y="353060"/>
                      <a:pt x="2561590" y="327660"/>
                      <a:pt x="2556510" y="303530"/>
                    </a:cubicBezTo>
                    <a:cubicBezTo>
                      <a:pt x="2553970" y="290830"/>
                      <a:pt x="2551430" y="279400"/>
                      <a:pt x="2547620" y="266700"/>
                    </a:cubicBezTo>
                    <a:cubicBezTo>
                      <a:pt x="2542540" y="248920"/>
                      <a:pt x="2534920" y="231140"/>
                      <a:pt x="2527300" y="214630"/>
                    </a:cubicBezTo>
                    <a:cubicBezTo>
                      <a:pt x="2522220" y="203200"/>
                      <a:pt x="2515870" y="193040"/>
                      <a:pt x="2509520" y="182880"/>
                    </a:cubicBezTo>
                    <a:cubicBezTo>
                      <a:pt x="2503170" y="172720"/>
                      <a:pt x="2496820" y="162560"/>
                      <a:pt x="2489200" y="152400"/>
                    </a:cubicBezTo>
                    <a:cubicBezTo>
                      <a:pt x="2477770" y="137160"/>
                      <a:pt x="2466340" y="124460"/>
                      <a:pt x="2453640" y="110490"/>
                    </a:cubicBezTo>
                    <a:cubicBezTo>
                      <a:pt x="2444750" y="101600"/>
                      <a:pt x="2435860" y="93980"/>
                      <a:pt x="2426970" y="86360"/>
                    </a:cubicBezTo>
                    <a:cubicBezTo>
                      <a:pt x="2360930" y="31750"/>
                      <a:pt x="2277110" y="0"/>
                      <a:pt x="2185670" y="0"/>
                    </a:cubicBezTo>
                    <a:lnTo>
                      <a:pt x="379730" y="0"/>
                    </a:lnTo>
                    <a:cubicBezTo>
                      <a:pt x="288290" y="0"/>
                      <a:pt x="203200" y="33020"/>
                      <a:pt x="138430" y="86360"/>
                    </a:cubicBezTo>
                    <a:cubicBezTo>
                      <a:pt x="129540" y="93980"/>
                      <a:pt x="120650" y="102870"/>
                      <a:pt x="111760" y="110490"/>
                    </a:cubicBezTo>
                    <a:cubicBezTo>
                      <a:pt x="99060" y="123190"/>
                      <a:pt x="86360" y="137160"/>
                      <a:pt x="76200" y="152400"/>
                    </a:cubicBezTo>
                    <a:cubicBezTo>
                      <a:pt x="68580" y="162560"/>
                      <a:pt x="62230" y="172720"/>
                      <a:pt x="55880" y="182880"/>
                    </a:cubicBezTo>
                    <a:cubicBezTo>
                      <a:pt x="49530" y="193040"/>
                      <a:pt x="43180" y="204470"/>
                      <a:pt x="38100" y="214630"/>
                    </a:cubicBezTo>
                    <a:cubicBezTo>
                      <a:pt x="29210" y="232410"/>
                      <a:pt x="22860" y="248920"/>
                      <a:pt x="16510" y="266700"/>
                    </a:cubicBezTo>
                    <a:cubicBezTo>
                      <a:pt x="12700" y="279400"/>
                      <a:pt x="10160" y="290830"/>
                      <a:pt x="7620" y="303530"/>
                    </a:cubicBezTo>
                    <a:cubicBezTo>
                      <a:pt x="2540" y="327660"/>
                      <a:pt x="0" y="354330"/>
                      <a:pt x="0" y="379730"/>
                    </a:cubicBezTo>
                    <a:lnTo>
                      <a:pt x="0" y="4803140"/>
                    </a:lnTo>
                    <a:cubicBezTo>
                      <a:pt x="0" y="5012690"/>
                      <a:pt x="170180" y="5182870"/>
                      <a:pt x="379730" y="5182870"/>
                    </a:cubicBezTo>
                    <a:lnTo>
                      <a:pt x="2184400" y="5182870"/>
                    </a:lnTo>
                    <a:cubicBezTo>
                      <a:pt x="2393950" y="5182870"/>
                      <a:pt x="2564130" y="5012690"/>
                      <a:pt x="2564130" y="4803140"/>
                    </a:cubicBezTo>
                    <a:lnTo>
                      <a:pt x="2564130" y="1184910"/>
                    </a:lnTo>
                    <a:close/>
                    <a:moveTo>
                      <a:pt x="2538730" y="1184910"/>
                    </a:moveTo>
                    <a:lnTo>
                      <a:pt x="2538730" y="4804410"/>
                    </a:lnTo>
                    <a:cubicBezTo>
                      <a:pt x="2538730" y="4999990"/>
                      <a:pt x="2379980" y="5158740"/>
                      <a:pt x="2184400" y="5158740"/>
                    </a:cubicBezTo>
                    <a:lnTo>
                      <a:pt x="379730" y="5158740"/>
                    </a:lnTo>
                    <a:cubicBezTo>
                      <a:pt x="184150" y="5158740"/>
                      <a:pt x="25400" y="4999990"/>
                      <a:pt x="25400" y="4804410"/>
                    </a:cubicBezTo>
                    <a:lnTo>
                      <a:pt x="25400" y="381000"/>
                    </a:lnTo>
                    <a:cubicBezTo>
                      <a:pt x="25400" y="184150"/>
                      <a:pt x="184150" y="25400"/>
                      <a:pt x="379730" y="25400"/>
                    </a:cubicBezTo>
                    <a:lnTo>
                      <a:pt x="2184400" y="25400"/>
                    </a:lnTo>
                    <a:cubicBezTo>
                      <a:pt x="2379980" y="25400"/>
                      <a:pt x="2538730" y="184150"/>
                      <a:pt x="2538730" y="379730"/>
                    </a:cubicBezTo>
                    <a:lnTo>
                      <a:pt x="2538730" y="1184910"/>
                    </a:lnTo>
                    <a:close/>
                  </a:path>
                </a:pathLst>
              </a:custGeom>
              <a:solidFill>
                <a:srgbClr val="E9E9E9"/>
              </a:solidFill>
            </p:spPr>
          </p:sp>
        </p:grpSp>
      </p:grpSp>
      <p:sp>
        <p:nvSpPr>
          <p:cNvPr name="Freeform 40" id="40"/>
          <p:cNvSpPr/>
          <p:nvPr/>
        </p:nvSpPr>
        <p:spPr>
          <a:xfrm flipH="false" flipV="false" rot="-467827">
            <a:off x="11782653" y="8643751"/>
            <a:ext cx="8616735" cy="1488345"/>
          </a:xfrm>
          <a:custGeom>
            <a:avLst/>
            <a:gdLst/>
            <a:ahLst/>
            <a:cxnLst/>
            <a:rect r="r" b="b" t="t" l="l"/>
            <a:pathLst>
              <a:path h="1488345" w="8616735">
                <a:moveTo>
                  <a:pt x="0" y="0"/>
                </a:moveTo>
                <a:lnTo>
                  <a:pt x="8616735" y="0"/>
                </a:lnTo>
                <a:lnTo>
                  <a:pt x="8616735" y="1488345"/>
                </a:lnTo>
                <a:lnTo>
                  <a:pt x="0" y="14883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1" id="41"/>
          <p:cNvGrpSpPr/>
          <p:nvPr/>
        </p:nvGrpSpPr>
        <p:grpSpPr>
          <a:xfrm rot="0">
            <a:off x="5821989" y="476250"/>
            <a:ext cx="6644021" cy="752475"/>
            <a:chOff x="0" y="0"/>
            <a:chExt cx="8858695" cy="1003300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1156845" cy="1003300"/>
            </a:xfrm>
            <a:custGeom>
              <a:avLst/>
              <a:gdLst/>
              <a:ahLst/>
              <a:cxnLst/>
              <a:rect r="r" b="b" t="t" l="l"/>
              <a:pathLst>
                <a:path h="1003300" w="1156845">
                  <a:moveTo>
                    <a:pt x="0" y="0"/>
                  </a:moveTo>
                  <a:lnTo>
                    <a:pt x="1156845" y="0"/>
                  </a:lnTo>
                  <a:lnTo>
                    <a:pt x="1156845" y="1003300"/>
                  </a:lnTo>
                  <a:lnTo>
                    <a:pt x="0" y="10033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43" id="43"/>
            <p:cNvSpPr txBox="true"/>
            <p:nvPr/>
          </p:nvSpPr>
          <p:spPr>
            <a:xfrm rot="0">
              <a:off x="1664183" y="-142875"/>
              <a:ext cx="7194512" cy="11461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499"/>
                </a:lnSpc>
              </a:pPr>
              <a:r>
                <a:rPr lang="en-US" sz="4999">
                  <a:solidFill>
                    <a:srgbClr val="FFFFFF"/>
                  </a:solidFill>
                  <a:latin typeface="Red Hat Display"/>
                </a:rPr>
                <a:t>Image Recognition</a:t>
              </a:r>
            </a:p>
          </p:txBody>
        </p:sp>
      </p:grpSp>
    </p:spTree>
  </p:cSld>
  <p:clrMapOvr>
    <a:masterClrMapping/>
  </p:clrMapOvr>
  <p:transition spd="fast">
    <p:wipe dir="l"/>
  </p:transition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446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960911" y="3138804"/>
            <a:ext cx="7279328" cy="61194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79"/>
              </a:lnSpc>
            </a:pPr>
            <a:r>
              <a:rPr lang="en-US" sz="3199">
                <a:solidFill>
                  <a:srgbClr val="FF0000"/>
                </a:solidFill>
                <a:latin typeface="Red Hat Display Bold"/>
              </a:rPr>
              <a:t>Problema</a:t>
            </a:r>
            <a:r>
              <a:rPr lang="en-US" sz="3199">
                <a:solidFill>
                  <a:srgbClr val="FFFFFF"/>
                </a:solidFill>
                <a:latin typeface="Red Hat Display"/>
              </a:rPr>
              <a:t>:</a:t>
            </a:r>
          </a:p>
          <a:p>
            <a:pPr>
              <a:lnSpc>
                <a:spcPts val="4479"/>
              </a:lnSpc>
            </a:pPr>
            <a:r>
              <a:rPr lang="en-US" sz="3199">
                <a:solidFill>
                  <a:srgbClr val="FFFFFF"/>
                </a:solidFill>
                <a:latin typeface="Red Hat Display"/>
              </a:rPr>
              <a:t>Le </a:t>
            </a:r>
            <a:r>
              <a:rPr lang="en-US" sz="3199">
                <a:solidFill>
                  <a:srgbClr val="FFFFFF"/>
                </a:solidFill>
                <a:latin typeface="Red Hat Display Bold"/>
              </a:rPr>
              <a:t>tradizioni</a:t>
            </a:r>
            <a:r>
              <a:rPr lang="en-US" sz="3199">
                <a:solidFill>
                  <a:srgbClr val="FFFFFF"/>
                </a:solidFill>
                <a:latin typeface="Red Hat Display"/>
              </a:rPr>
              <a:t>, la </a:t>
            </a:r>
            <a:r>
              <a:rPr lang="en-US" sz="3199">
                <a:solidFill>
                  <a:srgbClr val="FFFFFF"/>
                </a:solidFill>
                <a:latin typeface="Red Hat Display Bold"/>
              </a:rPr>
              <a:t>storia </a:t>
            </a:r>
            <a:r>
              <a:rPr lang="en-US" sz="3199">
                <a:solidFill>
                  <a:srgbClr val="FFFFFF"/>
                </a:solidFill>
                <a:latin typeface="Red Hat Display"/>
              </a:rPr>
              <a:t>e la </a:t>
            </a:r>
            <a:r>
              <a:rPr lang="en-US" sz="3199">
                <a:solidFill>
                  <a:srgbClr val="FFFFFF"/>
                </a:solidFill>
                <a:latin typeface="Red Hat Display Bold"/>
              </a:rPr>
              <a:t>cultura </a:t>
            </a:r>
            <a:r>
              <a:rPr lang="en-US" sz="3199">
                <a:solidFill>
                  <a:srgbClr val="FFFFFF"/>
                </a:solidFill>
                <a:latin typeface="Red Hat Display"/>
              </a:rPr>
              <a:t>della città di Salerno </a:t>
            </a:r>
            <a:r>
              <a:rPr lang="en-US" sz="3199">
                <a:solidFill>
                  <a:srgbClr val="FFFFFF"/>
                </a:solidFill>
                <a:latin typeface="Red Hat Display Bold"/>
              </a:rPr>
              <a:t>non </a:t>
            </a:r>
            <a:r>
              <a:rPr lang="en-US" sz="3199">
                <a:solidFill>
                  <a:srgbClr val="FFFFFF"/>
                </a:solidFill>
                <a:latin typeface="Red Hat Display"/>
              </a:rPr>
              <a:t>sono molto </a:t>
            </a:r>
            <a:r>
              <a:rPr lang="en-US" sz="3199">
                <a:solidFill>
                  <a:srgbClr val="FFFFFF"/>
                </a:solidFill>
                <a:latin typeface="Red Hat Display Bold"/>
              </a:rPr>
              <a:t>diffuse</a:t>
            </a:r>
            <a:r>
              <a:rPr lang="en-US" sz="3199">
                <a:solidFill>
                  <a:srgbClr val="FFFFFF"/>
                </a:solidFill>
                <a:latin typeface="Red Hat Display"/>
              </a:rPr>
              <a:t>. </a:t>
            </a:r>
          </a:p>
          <a:p>
            <a:pPr>
              <a:lnSpc>
                <a:spcPts val="4479"/>
              </a:lnSpc>
            </a:pPr>
            <a:r>
              <a:rPr lang="en-US" sz="3199">
                <a:solidFill>
                  <a:srgbClr val="FFFFFF"/>
                </a:solidFill>
                <a:latin typeface="Red Hat Display"/>
              </a:rPr>
              <a:t>Questo porta i turisti a muoversi verso </a:t>
            </a:r>
            <a:r>
              <a:rPr lang="en-US" sz="3199">
                <a:solidFill>
                  <a:srgbClr val="FFFFFF"/>
                </a:solidFill>
                <a:latin typeface="Red Hat Display Bold"/>
              </a:rPr>
              <a:t>altre mete.</a:t>
            </a:r>
          </a:p>
          <a:p>
            <a:pPr algn="ctr">
              <a:lnSpc>
                <a:spcPts val="4199"/>
              </a:lnSpc>
            </a:pPr>
          </a:p>
          <a:p>
            <a:pPr>
              <a:lnSpc>
                <a:spcPts val="4479"/>
              </a:lnSpc>
            </a:pPr>
            <a:r>
              <a:rPr lang="en-US" sz="3199">
                <a:solidFill>
                  <a:srgbClr val="00A181"/>
                </a:solidFill>
                <a:latin typeface="Red Hat Display Bold"/>
              </a:rPr>
              <a:t>Soluzione</a:t>
            </a:r>
            <a:r>
              <a:rPr lang="en-US" sz="3199">
                <a:solidFill>
                  <a:srgbClr val="FFFFFF"/>
                </a:solidFill>
                <a:latin typeface="Red Hat Display"/>
              </a:rPr>
              <a:t>: </a:t>
            </a:r>
          </a:p>
          <a:p>
            <a:pPr>
              <a:lnSpc>
                <a:spcPts val="4479"/>
              </a:lnSpc>
            </a:pPr>
            <a:r>
              <a:rPr lang="en-US" sz="3199">
                <a:solidFill>
                  <a:srgbClr val="FFFFFF"/>
                </a:solidFill>
                <a:latin typeface="Red Hat Display Bold"/>
              </a:rPr>
              <a:t>Creazione di un meccanismo di engagement</a:t>
            </a:r>
            <a:r>
              <a:rPr lang="en-US" sz="3199">
                <a:solidFill>
                  <a:srgbClr val="FFFFFF"/>
                </a:solidFill>
                <a:latin typeface="Red Hat Display"/>
              </a:rPr>
              <a:t> dei turisti nel centro salernitano, </a:t>
            </a:r>
            <a:r>
              <a:rPr lang="en-US" sz="3199">
                <a:solidFill>
                  <a:srgbClr val="FFFFFF"/>
                </a:solidFill>
                <a:latin typeface="Red Hat Display Bold"/>
              </a:rPr>
              <a:t>favorendo la diffusione della cultura e delle tradizioni.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-9528677">
            <a:off x="-2638720" y="1135623"/>
            <a:ext cx="6206489" cy="1072030"/>
          </a:xfrm>
          <a:custGeom>
            <a:avLst/>
            <a:gdLst/>
            <a:ahLst/>
            <a:cxnLst/>
            <a:rect r="r" b="b" t="t" l="l"/>
            <a:pathLst>
              <a:path h="1072030" w="6206489">
                <a:moveTo>
                  <a:pt x="0" y="0"/>
                </a:moveTo>
                <a:lnTo>
                  <a:pt x="6206488" y="0"/>
                </a:lnTo>
                <a:lnTo>
                  <a:pt x="6206488" y="1072029"/>
                </a:lnTo>
                <a:lnTo>
                  <a:pt x="0" y="107202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1028700"/>
            <a:ext cx="7143750" cy="1285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199"/>
              </a:lnSpc>
              <a:spcBef>
                <a:spcPct val="0"/>
              </a:spcBef>
            </a:pPr>
            <a:r>
              <a:rPr lang="en-US" sz="8499" spc="-84">
                <a:solidFill>
                  <a:srgbClr val="FFFFFF"/>
                </a:solidFill>
                <a:latin typeface="Red Hat Display"/>
              </a:rPr>
              <a:t>Overview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115550" y="385763"/>
            <a:ext cx="7143750" cy="2571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199"/>
              </a:lnSpc>
              <a:spcBef>
                <a:spcPct val="0"/>
              </a:spcBef>
            </a:pPr>
            <a:r>
              <a:rPr lang="en-US" sz="8499" spc="-84" strike="noStrike" u="none">
                <a:solidFill>
                  <a:srgbClr val="FFFFFF"/>
                </a:solidFill>
                <a:latin typeface="Red Hat Display"/>
              </a:rPr>
              <a:t>Value Proposition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-1091950">
            <a:off x="9867608" y="8186174"/>
            <a:ext cx="8616735" cy="1488345"/>
          </a:xfrm>
          <a:custGeom>
            <a:avLst/>
            <a:gdLst/>
            <a:ahLst/>
            <a:cxnLst/>
            <a:rect r="r" b="b" t="t" l="l"/>
            <a:pathLst>
              <a:path h="1488345" w="8616735">
                <a:moveTo>
                  <a:pt x="0" y="0"/>
                </a:moveTo>
                <a:lnTo>
                  <a:pt x="8616734" y="0"/>
                </a:lnTo>
                <a:lnTo>
                  <a:pt x="8616734" y="1488345"/>
                </a:lnTo>
                <a:lnTo>
                  <a:pt x="0" y="14883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115550" y="3962717"/>
            <a:ext cx="7143750" cy="44716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479"/>
              </a:lnSpc>
            </a:pPr>
            <a:r>
              <a:rPr lang="en-US" sz="3199">
                <a:solidFill>
                  <a:srgbClr val="FFFFFF"/>
                </a:solidFill>
                <a:latin typeface="Red Hat Display"/>
              </a:rPr>
              <a:t>Offrire un'esperienza turistica a Salerno:</a:t>
            </a:r>
          </a:p>
          <a:p>
            <a:pPr algn="just">
              <a:lnSpc>
                <a:spcPts val="4479"/>
              </a:lnSpc>
            </a:pPr>
          </a:p>
          <a:p>
            <a:pPr algn="just" marL="690876" indent="-345438" lvl="1">
              <a:lnSpc>
                <a:spcPts val="4479"/>
              </a:lnSpc>
              <a:buFont typeface="Arial"/>
              <a:buChar char="•"/>
            </a:pPr>
            <a:r>
              <a:rPr lang="en-US" sz="3199">
                <a:solidFill>
                  <a:srgbClr val="FFFFFF"/>
                </a:solidFill>
                <a:latin typeface="Red Hat Display"/>
              </a:rPr>
              <a:t>personalizzata e informativa, </a:t>
            </a:r>
          </a:p>
          <a:p>
            <a:pPr algn="just" marL="690876" indent="-345438" lvl="1">
              <a:lnSpc>
                <a:spcPts val="4479"/>
              </a:lnSpc>
              <a:buFont typeface="Arial"/>
              <a:buChar char="•"/>
            </a:pPr>
            <a:r>
              <a:rPr lang="en-US" sz="3199">
                <a:solidFill>
                  <a:srgbClr val="FFFFFF"/>
                </a:solidFill>
                <a:latin typeface="Red Hat Display"/>
              </a:rPr>
              <a:t>adattabile alle preferenze degli utenti, </a:t>
            </a:r>
          </a:p>
          <a:p>
            <a:pPr algn="just" marL="690876" indent="-345438" lvl="1">
              <a:lnSpc>
                <a:spcPts val="4479"/>
              </a:lnSpc>
              <a:buFont typeface="Arial"/>
              <a:buChar char="•"/>
            </a:pPr>
            <a:r>
              <a:rPr lang="en-US" sz="3199">
                <a:solidFill>
                  <a:srgbClr val="FFFFFF"/>
                </a:solidFill>
                <a:latin typeface="Red Hat Display"/>
              </a:rPr>
              <a:t>strutturata tramite la creazione di tour guidati,</a:t>
            </a:r>
          </a:p>
          <a:p>
            <a:pPr algn="just" marL="690876" indent="-345438" lvl="1">
              <a:lnSpc>
                <a:spcPts val="4479"/>
              </a:lnSpc>
              <a:buFont typeface="Arial"/>
              <a:buChar char="•"/>
            </a:pPr>
            <a:r>
              <a:rPr lang="en-US" sz="3199">
                <a:solidFill>
                  <a:srgbClr val="FFFFFF"/>
                </a:solidFill>
                <a:latin typeface="Red Hat Display"/>
              </a:rPr>
              <a:t>facilmente fruibile.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446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980783" y="690107"/>
            <a:ext cx="4326433" cy="1285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199"/>
              </a:lnSpc>
              <a:spcBef>
                <a:spcPct val="0"/>
              </a:spcBef>
            </a:pPr>
            <a:r>
              <a:rPr lang="en-US" sz="8499" spc="-84" strike="noStrike" u="none">
                <a:solidFill>
                  <a:srgbClr val="FFFFFF"/>
                </a:solidFill>
                <a:latin typeface="Red Hat Display"/>
              </a:rPr>
              <a:t>Vantaggi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626424" y="2895681"/>
            <a:ext cx="15035152" cy="5421249"/>
            <a:chOff x="0" y="0"/>
            <a:chExt cx="20046869" cy="7228332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790495"/>
              <a:ext cx="9017000" cy="14573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320"/>
                </a:lnSpc>
                <a:spcBef>
                  <a:spcPct val="0"/>
                </a:spcBef>
              </a:pPr>
              <a:r>
                <a:rPr lang="en-US" sz="3600">
                  <a:solidFill>
                    <a:srgbClr val="FFFFFF"/>
                  </a:solidFill>
                  <a:latin typeface="Red Hat Display Bold"/>
                </a:rPr>
                <a:t>Collaborazione con esercenti locali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2606337"/>
              <a:ext cx="9017000" cy="9101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800"/>
                </a:lnSpc>
                <a:spcBef>
                  <a:spcPct val="0"/>
                </a:spcBef>
              </a:pPr>
              <a:r>
                <a:rPr lang="en-US" sz="2000">
                  <a:solidFill>
                    <a:srgbClr val="FFFFFF"/>
                  </a:solidFill>
                  <a:latin typeface="Red Hat Display"/>
                </a:rPr>
                <a:t>Collaborazioni con esercenti locali per aumentare l’attrattività dell’app</a:t>
              </a:r>
            </a:p>
          </p:txBody>
        </p:sp>
        <p:sp>
          <p:nvSpPr>
            <p:cNvPr name="AutoShape 6" id="6"/>
            <p:cNvSpPr/>
            <p:nvPr/>
          </p:nvSpPr>
          <p:spPr>
            <a:xfrm>
              <a:off x="0" y="3738754"/>
              <a:ext cx="9017000" cy="0"/>
            </a:xfrm>
            <a:prstGeom prst="line">
              <a:avLst/>
            </a:prstGeom>
            <a:ln cap="flat" w="127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7" id="7"/>
            <p:cNvSpPr txBox="true"/>
            <p:nvPr/>
          </p:nvSpPr>
          <p:spPr>
            <a:xfrm rot="0">
              <a:off x="0" y="3956303"/>
              <a:ext cx="9017000" cy="7334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320"/>
                </a:lnSpc>
                <a:spcBef>
                  <a:spcPct val="0"/>
                </a:spcBef>
              </a:pPr>
              <a:r>
                <a:rPr lang="en-US" sz="3600">
                  <a:solidFill>
                    <a:srgbClr val="FFFFFF"/>
                  </a:solidFill>
                  <a:latin typeface="Red Hat Display Bold"/>
                </a:rPr>
                <a:t>Gamification &amp; Rewarding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5048245"/>
              <a:ext cx="9017000" cy="13800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800"/>
                </a:lnSpc>
                <a:spcBef>
                  <a:spcPct val="0"/>
                </a:spcBef>
              </a:pPr>
              <a:r>
                <a:rPr lang="en-US" sz="2000">
                  <a:solidFill>
                    <a:srgbClr val="FFFFFF"/>
                  </a:solidFill>
                  <a:latin typeface="Red Hat Display"/>
                </a:rPr>
                <a:t>La gamification, tramite il Rewarding e l’utilizzo di un assistente virtuale,  è una metodologia che favorisce il coinvolgimento emotivo dell’utente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11029869" y="-9525"/>
              <a:ext cx="9017000" cy="7334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320"/>
                </a:lnSpc>
                <a:spcBef>
                  <a:spcPct val="0"/>
                </a:spcBef>
              </a:pPr>
              <a:r>
                <a:rPr lang="en-US" sz="3600">
                  <a:solidFill>
                    <a:srgbClr val="FFFFFF"/>
                  </a:solidFill>
                  <a:latin typeface="Red Hat Display Bold"/>
                </a:rPr>
                <a:t>Geofencing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11029869" y="1082417"/>
              <a:ext cx="9017000" cy="9101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800"/>
                </a:lnSpc>
                <a:spcBef>
                  <a:spcPct val="0"/>
                </a:spcBef>
              </a:pPr>
              <a:r>
                <a:rPr lang="en-US" sz="2000">
                  <a:solidFill>
                    <a:srgbClr val="FFFFFF"/>
                  </a:solidFill>
                  <a:latin typeface="Red Hat Display"/>
                </a:rPr>
                <a:t>L’uso del geofencing per fornire esperienze basate sulla posizione in tempo reale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11029869" y="2365639"/>
              <a:ext cx="9017000" cy="7334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320"/>
                </a:lnSpc>
                <a:spcBef>
                  <a:spcPct val="0"/>
                </a:spcBef>
              </a:pPr>
              <a:r>
                <a:rPr lang="en-US" sz="3600">
                  <a:solidFill>
                    <a:srgbClr val="FFFFFF"/>
                  </a:solidFill>
                  <a:latin typeface="Red Hat Display Bold"/>
                </a:rPr>
                <a:t>Image Recognition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11029869" y="3457581"/>
              <a:ext cx="9017000" cy="13800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800"/>
                </a:lnSpc>
                <a:spcBef>
                  <a:spcPct val="0"/>
                </a:spcBef>
              </a:pPr>
              <a:r>
                <a:rPr lang="en-US" sz="2000" strike="noStrike" u="none">
                  <a:solidFill>
                    <a:srgbClr val="FFFFFF"/>
                  </a:solidFill>
                  <a:latin typeface="Red Hat Display"/>
                </a:rPr>
                <a:t>La capacità di riconoscere locali, semplicemente inquadrandoli, permettendo la fruizione di dettagli e menù relativi al locale</a:t>
              </a:r>
            </a:p>
          </p:txBody>
        </p:sp>
        <p:sp>
          <p:nvSpPr>
            <p:cNvPr name="AutoShape 13" id="13"/>
            <p:cNvSpPr/>
            <p:nvPr/>
          </p:nvSpPr>
          <p:spPr>
            <a:xfrm>
              <a:off x="11029869" y="2146564"/>
              <a:ext cx="9017000" cy="0"/>
            </a:xfrm>
            <a:prstGeom prst="line">
              <a:avLst/>
            </a:prstGeom>
            <a:ln cap="flat" w="127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4" id="14"/>
            <p:cNvSpPr/>
            <p:nvPr/>
          </p:nvSpPr>
          <p:spPr>
            <a:xfrm>
              <a:off x="11029869" y="5089699"/>
              <a:ext cx="9017000" cy="0"/>
            </a:xfrm>
            <a:prstGeom prst="line">
              <a:avLst/>
            </a:prstGeom>
            <a:ln cap="flat" w="127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15" id="15"/>
            <p:cNvSpPr txBox="true"/>
            <p:nvPr/>
          </p:nvSpPr>
          <p:spPr>
            <a:xfrm rot="0">
              <a:off x="11029869" y="5226224"/>
              <a:ext cx="9017000" cy="7334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320"/>
                </a:lnSpc>
                <a:spcBef>
                  <a:spcPct val="0"/>
                </a:spcBef>
              </a:pPr>
              <a:r>
                <a:rPr lang="en-US" sz="3600">
                  <a:solidFill>
                    <a:srgbClr val="FFFFFF"/>
                  </a:solidFill>
                  <a:latin typeface="Red Hat Display Bold"/>
                </a:rPr>
                <a:t>Crowdfunding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11029869" y="6318165"/>
              <a:ext cx="9017000" cy="9101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800"/>
                </a:lnSpc>
                <a:spcBef>
                  <a:spcPct val="0"/>
                </a:spcBef>
              </a:pPr>
              <a:r>
                <a:rPr lang="en-US" sz="2000">
                  <a:solidFill>
                    <a:srgbClr val="FFFFFF"/>
                  </a:solidFill>
                  <a:latin typeface="Red Hat Display"/>
                </a:rPr>
                <a:t>Permette di autofinanziarsi, tramite le donazione effettuate dai ristoratori per sponsorizzare i propri locali</a:t>
              </a: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1070989">
            <a:off x="-45782" y="9242344"/>
            <a:ext cx="6206489" cy="1072030"/>
          </a:xfrm>
          <a:custGeom>
            <a:avLst/>
            <a:gdLst/>
            <a:ahLst/>
            <a:cxnLst/>
            <a:rect r="r" b="b" t="t" l="l"/>
            <a:pathLst>
              <a:path h="1072030" w="6206489">
                <a:moveTo>
                  <a:pt x="0" y="0"/>
                </a:moveTo>
                <a:lnTo>
                  <a:pt x="6206489" y="0"/>
                </a:lnTo>
                <a:lnTo>
                  <a:pt x="6206489" y="1072030"/>
                </a:lnTo>
                <a:lnTo>
                  <a:pt x="0" y="10720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1282720">
            <a:off x="14154648" y="1745361"/>
            <a:ext cx="7298681" cy="1260681"/>
          </a:xfrm>
          <a:custGeom>
            <a:avLst/>
            <a:gdLst/>
            <a:ahLst/>
            <a:cxnLst/>
            <a:rect r="r" b="b" t="t" l="l"/>
            <a:pathLst>
              <a:path h="1260681" w="7298681">
                <a:moveTo>
                  <a:pt x="0" y="0"/>
                </a:moveTo>
                <a:lnTo>
                  <a:pt x="7298681" y="0"/>
                </a:lnTo>
                <a:lnTo>
                  <a:pt x="7298681" y="1260681"/>
                </a:lnTo>
                <a:lnTo>
                  <a:pt x="0" y="126068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446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839110">
            <a:off x="6401662" y="3725214"/>
            <a:ext cx="10339280" cy="1785876"/>
          </a:xfrm>
          <a:custGeom>
            <a:avLst/>
            <a:gdLst/>
            <a:ahLst/>
            <a:cxnLst/>
            <a:rect r="r" b="b" t="t" l="l"/>
            <a:pathLst>
              <a:path h="1785876" w="10339280">
                <a:moveTo>
                  <a:pt x="0" y="0"/>
                </a:moveTo>
                <a:lnTo>
                  <a:pt x="10339281" y="0"/>
                </a:lnTo>
                <a:lnTo>
                  <a:pt x="10339281" y="1785876"/>
                </a:lnTo>
                <a:lnTo>
                  <a:pt x="0" y="178587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339102" y="4931080"/>
            <a:ext cx="5662733" cy="1559943"/>
            <a:chOff x="0" y="0"/>
            <a:chExt cx="883021" cy="24325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83021" cy="243251"/>
            </a:xfrm>
            <a:custGeom>
              <a:avLst/>
              <a:gdLst/>
              <a:ahLst/>
              <a:cxnLst/>
              <a:rect r="r" b="b" t="t" l="l"/>
              <a:pathLst>
                <a:path h="243251" w="883021">
                  <a:moveTo>
                    <a:pt x="0" y="0"/>
                  </a:moveTo>
                  <a:lnTo>
                    <a:pt x="883021" y="0"/>
                  </a:lnTo>
                  <a:lnTo>
                    <a:pt x="883021" y="243251"/>
                  </a:lnTo>
                  <a:lnTo>
                    <a:pt x="0" y="243251"/>
                  </a:lnTo>
                  <a:close/>
                </a:path>
              </a:pathLst>
            </a:custGeom>
            <a:solidFill>
              <a:srgbClr val="03557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883021" cy="271826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5199"/>
                </a:lnSpc>
              </a:pPr>
              <a:r>
                <a:rPr lang="en-US" sz="3999">
                  <a:solidFill>
                    <a:srgbClr val="FFFFFF"/>
                  </a:solidFill>
                  <a:latin typeface="Red Hat Display"/>
                </a:rPr>
                <a:t>Crowdfunding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2439906" y="4931080"/>
            <a:ext cx="5662733" cy="1649846"/>
            <a:chOff x="0" y="0"/>
            <a:chExt cx="883021" cy="25727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83021" cy="257270"/>
            </a:xfrm>
            <a:custGeom>
              <a:avLst/>
              <a:gdLst/>
              <a:ahLst/>
              <a:cxnLst/>
              <a:rect r="r" b="b" t="t" l="l"/>
              <a:pathLst>
                <a:path h="257270" w="883021">
                  <a:moveTo>
                    <a:pt x="0" y="0"/>
                  </a:moveTo>
                  <a:lnTo>
                    <a:pt x="883021" y="0"/>
                  </a:lnTo>
                  <a:lnTo>
                    <a:pt x="883021" y="257270"/>
                  </a:lnTo>
                  <a:lnTo>
                    <a:pt x="0" y="257270"/>
                  </a:lnTo>
                  <a:close/>
                </a:path>
              </a:pathLst>
            </a:custGeom>
            <a:solidFill>
              <a:srgbClr val="035579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28575"/>
              <a:ext cx="883021" cy="285845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5199"/>
                </a:lnSpc>
              </a:pPr>
              <a:r>
                <a:rPr lang="en-US" sz="3999">
                  <a:solidFill>
                    <a:srgbClr val="FFFFFF"/>
                  </a:solidFill>
                  <a:latin typeface="Red Hat Display"/>
                </a:rPr>
                <a:t>Pubblicità in app</a:t>
              </a: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4764051" y="179066"/>
            <a:ext cx="3083048" cy="3083048"/>
          </a:xfrm>
          <a:custGeom>
            <a:avLst/>
            <a:gdLst/>
            <a:ahLst/>
            <a:cxnLst/>
            <a:rect r="r" b="b" t="t" l="l"/>
            <a:pathLst>
              <a:path h="3083048" w="3083048">
                <a:moveTo>
                  <a:pt x="0" y="0"/>
                </a:moveTo>
                <a:lnTo>
                  <a:pt x="3083048" y="0"/>
                </a:lnTo>
                <a:lnTo>
                  <a:pt x="3083048" y="3083047"/>
                </a:lnTo>
                <a:lnTo>
                  <a:pt x="0" y="308304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28700" y="1077652"/>
            <a:ext cx="7947936" cy="1285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199"/>
              </a:lnSpc>
              <a:spcBef>
                <a:spcPct val="0"/>
              </a:spcBef>
            </a:pPr>
            <a:r>
              <a:rPr lang="en-US" sz="8499" spc="-84" strike="noStrike" u="none">
                <a:solidFill>
                  <a:srgbClr val="FFFFFF"/>
                </a:solidFill>
                <a:latin typeface="Red Hat Display"/>
              </a:rPr>
              <a:t>Flussi di entrate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439906" y="7127203"/>
            <a:ext cx="5662733" cy="1736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Red Hat Display"/>
              </a:rPr>
              <a:t>Questo tipo di annunci aumenterà la visibilità di vari esercenti, non solo nel settore della ristorazione, contribuendo significativamente alle entrate dell'app.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339102" y="7127203"/>
            <a:ext cx="5662733" cy="1736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Red Hat Display"/>
              </a:rPr>
              <a:t>Attraverso le donazioni dei commercianti sarà possibile aumentare la visibilità dei loro locali nell'app, puntando a un finanziamento collettivo.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238299" y="4931080"/>
            <a:ext cx="5662733" cy="1559943"/>
            <a:chOff x="0" y="0"/>
            <a:chExt cx="883021" cy="243251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83021" cy="243251"/>
            </a:xfrm>
            <a:custGeom>
              <a:avLst/>
              <a:gdLst/>
              <a:ahLst/>
              <a:cxnLst/>
              <a:rect r="r" b="b" t="t" l="l"/>
              <a:pathLst>
                <a:path h="243251" w="883021">
                  <a:moveTo>
                    <a:pt x="0" y="0"/>
                  </a:moveTo>
                  <a:lnTo>
                    <a:pt x="883021" y="0"/>
                  </a:lnTo>
                  <a:lnTo>
                    <a:pt x="883021" y="243251"/>
                  </a:lnTo>
                  <a:lnTo>
                    <a:pt x="0" y="243251"/>
                  </a:lnTo>
                  <a:close/>
                </a:path>
              </a:pathLst>
            </a:custGeom>
            <a:solidFill>
              <a:srgbClr val="035579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28575"/>
              <a:ext cx="883021" cy="271826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5199"/>
                </a:lnSpc>
              </a:pPr>
              <a:r>
                <a:rPr lang="en-US" sz="3999">
                  <a:solidFill>
                    <a:srgbClr val="FFFFFF"/>
                  </a:solidFill>
                  <a:latin typeface="Red Hat Display"/>
                </a:rPr>
                <a:t>Iscrizione esercenti</a:t>
              </a: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238299" y="7127203"/>
            <a:ext cx="5662733" cy="1736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Red Hat Display"/>
              </a:rPr>
              <a:t>Per entrare nelle attività commerciali, l'esercente deve firmare un accordo e pagare una quota all'ente proprietario dell'applicazione.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446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91950">
            <a:off x="9867608" y="8186174"/>
            <a:ext cx="8616735" cy="1488345"/>
          </a:xfrm>
          <a:custGeom>
            <a:avLst/>
            <a:gdLst/>
            <a:ahLst/>
            <a:cxnLst/>
            <a:rect r="r" b="b" t="t" l="l"/>
            <a:pathLst>
              <a:path h="1488345" w="8616735">
                <a:moveTo>
                  <a:pt x="0" y="0"/>
                </a:moveTo>
                <a:lnTo>
                  <a:pt x="8616734" y="0"/>
                </a:lnTo>
                <a:lnTo>
                  <a:pt x="8616734" y="1488345"/>
                </a:lnTo>
                <a:lnTo>
                  <a:pt x="0" y="14883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962673" y="7111658"/>
            <a:ext cx="1428750" cy="1428750"/>
          </a:xfrm>
          <a:custGeom>
            <a:avLst/>
            <a:gdLst/>
            <a:ahLst/>
            <a:cxnLst/>
            <a:rect r="r" b="b" t="t" l="l"/>
            <a:pathLst>
              <a:path h="1428750" w="1428750">
                <a:moveTo>
                  <a:pt x="0" y="0"/>
                </a:moveTo>
                <a:lnTo>
                  <a:pt x="1428750" y="0"/>
                </a:lnTo>
                <a:lnTo>
                  <a:pt x="1428750" y="1428750"/>
                </a:lnTo>
                <a:lnTo>
                  <a:pt x="0" y="14287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98931" y="7949318"/>
            <a:ext cx="1052597" cy="1428750"/>
          </a:xfrm>
          <a:custGeom>
            <a:avLst/>
            <a:gdLst/>
            <a:ahLst/>
            <a:cxnLst/>
            <a:rect r="r" b="b" t="t" l="l"/>
            <a:pathLst>
              <a:path h="1428750" w="1052597">
                <a:moveTo>
                  <a:pt x="0" y="0"/>
                </a:moveTo>
                <a:lnTo>
                  <a:pt x="1052596" y="0"/>
                </a:lnTo>
                <a:lnTo>
                  <a:pt x="1052596" y="1428750"/>
                </a:lnTo>
                <a:lnTo>
                  <a:pt x="0" y="142875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770740" y="7573350"/>
            <a:ext cx="1428750" cy="1428750"/>
          </a:xfrm>
          <a:custGeom>
            <a:avLst/>
            <a:gdLst/>
            <a:ahLst/>
            <a:cxnLst/>
            <a:rect r="r" b="b" t="t" l="l"/>
            <a:pathLst>
              <a:path h="1428750" w="1428750">
                <a:moveTo>
                  <a:pt x="0" y="0"/>
                </a:moveTo>
                <a:lnTo>
                  <a:pt x="1428750" y="0"/>
                </a:lnTo>
                <a:lnTo>
                  <a:pt x="1428750" y="1428750"/>
                </a:lnTo>
                <a:lnTo>
                  <a:pt x="0" y="142875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400190" y="7949318"/>
            <a:ext cx="1656586" cy="1428750"/>
          </a:xfrm>
          <a:custGeom>
            <a:avLst/>
            <a:gdLst/>
            <a:ahLst/>
            <a:cxnLst/>
            <a:rect r="r" b="b" t="t" l="l"/>
            <a:pathLst>
              <a:path h="1428750" w="1656586">
                <a:moveTo>
                  <a:pt x="0" y="0"/>
                </a:moveTo>
                <a:lnTo>
                  <a:pt x="1656586" y="0"/>
                </a:lnTo>
                <a:lnTo>
                  <a:pt x="1656586" y="1428750"/>
                </a:lnTo>
                <a:lnTo>
                  <a:pt x="0" y="142875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5021" t="0" r="-19325" b="-16827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469017" y="4429125"/>
            <a:ext cx="9349966" cy="1428750"/>
          </a:xfrm>
          <a:custGeom>
            <a:avLst/>
            <a:gdLst/>
            <a:ahLst/>
            <a:cxnLst/>
            <a:rect r="r" b="b" t="t" l="l"/>
            <a:pathLst>
              <a:path h="1428750" w="9349966">
                <a:moveTo>
                  <a:pt x="0" y="0"/>
                </a:moveTo>
                <a:lnTo>
                  <a:pt x="9349966" y="0"/>
                </a:lnTo>
                <a:lnTo>
                  <a:pt x="9349966" y="1428750"/>
                </a:lnTo>
                <a:lnTo>
                  <a:pt x="0" y="142875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74991" r="0" b="-70414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4067216" y="7949318"/>
            <a:ext cx="2539044" cy="1428750"/>
          </a:xfrm>
          <a:custGeom>
            <a:avLst/>
            <a:gdLst/>
            <a:ahLst/>
            <a:cxnLst/>
            <a:rect r="r" b="b" t="t" l="l"/>
            <a:pathLst>
              <a:path h="1428750" w="2539044">
                <a:moveTo>
                  <a:pt x="0" y="0"/>
                </a:moveTo>
                <a:lnTo>
                  <a:pt x="2539044" y="0"/>
                </a:lnTo>
                <a:lnTo>
                  <a:pt x="2539044" y="1428750"/>
                </a:lnTo>
                <a:lnTo>
                  <a:pt x="0" y="142875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13386" t="-21470" r="-12822" b="-22072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5954878" y="5449055"/>
            <a:ext cx="1304422" cy="1428750"/>
          </a:xfrm>
          <a:custGeom>
            <a:avLst/>
            <a:gdLst/>
            <a:ahLst/>
            <a:cxnLst/>
            <a:rect r="r" b="b" t="t" l="l"/>
            <a:pathLst>
              <a:path h="1428750" w="1304422">
                <a:moveTo>
                  <a:pt x="0" y="0"/>
                </a:moveTo>
                <a:lnTo>
                  <a:pt x="1304422" y="0"/>
                </a:lnTo>
                <a:lnTo>
                  <a:pt x="1304422" y="1428750"/>
                </a:lnTo>
                <a:lnTo>
                  <a:pt x="0" y="142875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560691" y="3454058"/>
            <a:ext cx="1578729" cy="1428750"/>
          </a:xfrm>
          <a:custGeom>
            <a:avLst/>
            <a:gdLst/>
            <a:ahLst/>
            <a:cxnLst/>
            <a:rect r="r" b="b" t="t" l="l"/>
            <a:pathLst>
              <a:path h="1428750" w="1578729">
                <a:moveTo>
                  <a:pt x="0" y="0"/>
                </a:moveTo>
                <a:lnTo>
                  <a:pt x="1578729" y="0"/>
                </a:lnTo>
                <a:lnTo>
                  <a:pt x="1578729" y="1428750"/>
                </a:lnTo>
                <a:lnTo>
                  <a:pt x="0" y="142875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17754" t="-17445" r="-17857" b="-18369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1282720">
            <a:off x="14154648" y="1745361"/>
            <a:ext cx="7298681" cy="1260681"/>
          </a:xfrm>
          <a:custGeom>
            <a:avLst/>
            <a:gdLst/>
            <a:ahLst/>
            <a:cxnLst/>
            <a:rect r="r" b="b" t="t" l="l"/>
            <a:pathLst>
              <a:path h="1260681" w="7298681">
                <a:moveTo>
                  <a:pt x="0" y="0"/>
                </a:moveTo>
                <a:lnTo>
                  <a:pt x="7298681" y="0"/>
                </a:lnTo>
                <a:lnTo>
                  <a:pt x="7298681" y="1260681"/>
                </a:lnTo>
                <a:lnTo>
                  <a:pt x="0" y="126068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4995632" y="1382664"/>
            <a:ext cx="1669836" cy="1428750"/>
          </a:xfrm>
          <a:custGeom>
            <a:avLst/>
            <a:gdLst/>
            <a:ahLst/>
            <a:cxnLst/>
            <a:rect r="r" b="b" t="t" l="l"/>
            <a:pathLst>
              <a:path h="1428750" w="1669836">
                <a:moveTo>
                  <a:pt x="0" y="0"/>
                </a:moveTo>
                <a:lnTo>
                  <a:pt x="1669836" y="0"/>
                </a:lnTo>
                <a:lnTo>
                  <a:pt x="1669836" y="1428750"/>
                </a:lnTo>
                <a:lnTo>
                  <a:pt x="0" y="142875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2790520" y="668289"/>
            <a:ext cx="1385455" cy="1428750"/>
          </a:xfrm>
          <a:custGeom>
            <a:avLst/>
            <a:gdLst/>
            <a:ahLst/>
            <a:cxnLst/>
            <a:rect r="r" b="b" t="t" l="l"/>
            <a:pathLst>
              <a:path h="1428750" w="1385455">
                <a:moveTo>
                  <a:pt x="0" y="0"/>
                </a:moveTo>
                <a:lnTo>
                  <a:pt x="1385455" y="0"/>
                </a:lnTo>
                <a:lnTo>
                  <a:pt x="1385455" y="1428750"/>
                </a:lnTo>
                <a:lnTo>
                  <a:pt x="0" y="1428750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-9528677">
            <a:off x="-1926933" y="492685"/>
            <a:ext cx="6206489" cy="1072030"/>
          </a:xfrm>
          <a:custGeom>
            <a:avLst/>
            <a:gdLst/>
            <a:ahLst/>
            <a:cxnLst/>
            <a:rect r="r" b="b" t="t" l="l"/>
            <a:pathLst>
              <a:path h="1072030" w="6206489">
                <a:moveTo>
                  <a:pt x="0" y="0"/>
                </a:moveTo>
                <a:lnTo>
                  <a:pt x="6206488" y="0"/>
                </a:lnTo>
                <a:lnTo>
                  <a:pt x="6206488" y="1072030"/>
                </a:lnTo>
                <a:lnTo>
                  <a:pt x="0" y="10720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3199490" y="668289"/>
            <a:ext cx="3698287" cy="1428750"/>
          </a:xfrm>
          <a:custGeom>
            <a:avLst/>
            <a:gdLst/>
            <a:ahLst/>
            <a:cxnLst/>
            <a:rect r="r" b="b" t="t" l="l"/>
            <a:pathLst>
              <a:path h="1428750" w="3698287">
                <a:moveTo>
                  <a:pt x="0" y="0"/>
                </a:moveTo>
                <a:lnTo>
                  <a:pt x="3698287" y="0"/>
                </a:lnTo>
                <a:lnTo>
                  <a:pt x="3698287" y="1428750"/>
                </a:lnTo>
                <a:lnTo>
                  <a:pt x="0" y="1428750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-13352" r="0" b="-2241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534347" y="1382664"/>
            <a:ext cx="950768" cy="1428750"/>
          </a:xfrm>
          <a:custGeom>
            <a:avLst/>
            <a:gdLst/>
            <a:ahLst/>
            <a:cxnLst/>
            <a:rect r="r" b="b" t="t" l="l"/>
            <a:pathLst>
              <a:path h="1428750" w="950768">
                <a:moveTo>
                  <a:pt x="0" y="0"/>
                </a:moveTo>
                <a:lnTo>
                  <a:pt x="950768" y="0"/>
                </a:lnTo>
                <a:lnTo>
                  <a:pt x="950768" y="1428750"/>
                </a:lnTo>
                <a:lnTo>
                  <a:pt x="0" y="1428750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1070989">
            <a:off x="-45782" y="9242344"/>
            <a:ext cx="6206489" cy="1072030"/>
          </a:xfrm>
          <a:custGeom>
            <a:avLst/>
            <a:gdLst/>
            <a:ahLst/>
            <a:cxnLst/>
            <a:rect r="r" b="b" t="t" l="l"/>
            <a:pathLst>
              <a:path h="1072030" w="6206489">
                <a:moveTo>
                  <a:pt x="0" y="0"/>
                </a:moveTo>
                <a:lnTo>
                  <a:pt x="6206489" y="0"/>
                </a:lnTo>
                <a:lnTo>
                  <a:pt x="6206489" y="1072030"/>
                </a:lnTo>
                <a:lnTo>
                  <a:pt x="0" y="10720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0275998" y="668289"/>
            <a:ext cx="1367347" cy="1428750"/>
          </a:xfrm>
          <a:custGeom>
            <a:avLst/>
            <a:gdLst/>
            <a:ahLst/>
            <a:cxnLst/>
            <a:rect r="r" b="b" t="t" l="l"/>
            <a:pathLst>
              <a:path h="1428750" w="1367347">
                <a:moveTo>
                  <a:pt x="0" y="0"/>
                </a:moveTo>
                <a:lnTo>
                  <a:pt x="1367347" y="0"/>
                </a:lnTo>
                <a:lnTo>
                  <a:pt x="1367347" y="1428750"/>
                </a:lnTo>
                <a:lnTo>
                  <a:pt x="0" y="1428750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2870597" y="7949318"/>
            <a:ext cx="1225301" cy="1428750"/>
          </a:xfrm>
          <a:custGeom>
            <a:avLst/>
            <a:gdLst/>
            <a:ahLst/>
            <a:cxnLst/>
            <a:rect r="r" b="b" t="t" l="l"/>
            <a:pathLst>
              <a:path h="1428750" w="1225301">
                <a:moveTo>
                  <a:pt x="0" y="0"/>
                </a:moveTo>
                <a:lnTo>
                  <a:pt x="1225301" y="0"/>
                </a:lnTo>
                <a:lnTo>
                  <a:pt x="1225301" y="1428750"/>
                </a:lnTo>
                <a:lnTo>
                  <a:pt x="0" y="1428750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-26995" t="0" r="-28476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7658685" y="668289"/>
            <a:ext cx="1721964" cy="1428750"/>
          </a:xfrm>
          <a:custGeom>
            <a:avLst/>
            <a:gdLst/>
            <a:ahLst/>
            <a:cxnLst/>
            <a:rect r="r" b="b" t="t" l="l"/>
            <a:pathLst>
              <a:path h="1428750" w="1721964">
                <a:moveTo>
                  <a:pt x="0" y="0"/>
                </a:moveTo>
                <a:lnTo>
                  <a:pt x="1721963" y="0"/>
                </a:lnTo>
                <a:lnTo>
                  <a:pt x="1721963" y="1428750"/>
                </a:lnTo>
                <a:lnTo>
                  <a:pt x="0" y="1428750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657380" y="5682908"/>
            <a:ext cx="1827736" cy="1428750"/>
          </a:xfrm>
          <a:custGeom>
            <a:avLst/>
            <a:gdLst/>
            <a:ahLst/>
            <a:cxnLst/>
            <a:rect r="r" b="b" t="t" l="l"/>
            <a:pathLst>
              <a:path h="1428750" w="1827736">
                <a:moveTo>
                  <a:pt x="0" y="0"/>
                </a:moveTo>
                <a:lnTo>
                  <a:pt x="1827735" y="0"/>
                </a:lnTo>
                <a:lnTo>
                  <a:pt x="1827735" y="1428750"/>
                </a:lnTo>
                <a:lnTo>
                  <a:pt x="0" y="1428750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-58333" t="0" r="-57715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5830550" y="3454058"/>
            <a:ext cx="1428750" cy="1428750"/>
          </a:xfrm>
          <a:custGeom>
            <a:avLst/>
            <a:gdLst/>
            <a:ahLst/>
            <a:cxnLst/>
            <a:rect r="r" b="b" t="t" l="l"/>
            <a:pathLst>
              <a:path h="1428750" w="1428750">
                <a:moveTo>
                  <a:pt x="0" y="0"/>
                </a:moveTo>
                <a:lnTo>
                  <a:pt x="1428750" y="0"/>
                </a:lnTo>
                <a:lnTo>
                  <a:pt x="1428750" y="1428750"/>
                </a:lnTo>
                <a:lnTo>
                  <a:pt x="0" y="1428750"/>
                </a:lnTo>
                <a:lnTo>
                  <a:pt x="0" y="0"/>
                </a:lnTo>
                <a:close/>
              </a:path>
            </a:pathLst>
          </a:custGeom>
          <a:blipFill>
            <a:blip r:embed="rId21"/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wipe dir="u"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446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022579" y="2119763"/>
            <a:ext cx="12242841" cy="7481157"/>
          </a:xfrm>
          <a:custGeom>
            <a:avLst/>
            <a:gdLst/>
            <a:ahLst/>
            <a:cxnLst/>
            <a:rect r="r" b="b" t="t" l="l"/>
            <a:pathLst>
              <a:path h="7481157" w="12242841">
                <a:moveTo>
                  <a:pt x="0" y="0"/>
                </a:moveTo>
                <a:lnTo>
                  <a:pt x="12242842" y="0"/>
                </a:lnTo>
                <a:lnTo>
                  <a:pt x="12242842" y="7481158"/>
                </a:lnTo>
                <a:lnTo>
                  <a:pt x="0" y="74811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7673194"/>
            <a:ext cx="3808825" cy="2613806"/>
          </a:xfrm>
          <a:custGeom>
            <a:avLst/>
            <a:gdLst/>
            <a:ahLst/>
            <a:cxnLst/>
            <a:rect r="r" b="b" t="t" l="l"/>
            <a:pathLst>
              <a:path h="2613806" w="3808825">
                <a:moveTo>
                  <a:pt x="0" y="0"/>
                </a:moveTo>
                <a:lnTo>
                  <a:pt x="3808825" y="0"/>
                </a:lnTo>
                <a:lnTo>
                  <a:pt x="3808825" y="2613806"/>
                </a:lnTo>
                <a:lnTo>
                  <a:pt x="0" y="261380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497272" y="1517202"/>
            <a:ext cx="5536296" cy="2346005"/>
          </a:xfrm>
          <a:custGeom>
            <a:avLst/>
            <a:gdLst/>
            <a:ahLst/>
            <a:cxnLst/>
            <a:rect r="r" b="b" t="t" l="l"/>
            <a:pathLst>
              <a:path h="2346005" w="5536296">
                <a:moveTo>
                  <a:pt x="0" y="0"/>
                </a:moveTo>
                <a:lnTo>
                  <a:pt x="5536297" y="0"/>
                </a:lnTo>
                <a:lnTo>
                  <a:pt x="5536297" y="2346005"/>
                </a:lnTo>
                <a:lnTo>
                  <a:pt x="0" y="234600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979033" y="385762"/>
            <a:ext cx="6329934" cy="1285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199"/>
              </a:lnSpc>
              <a:spcBef>
                <a:spcPct val="0"/>
              </a:spcBef>
            </a:pPr>
            <a:r>
              <a:rPr lang="en-US" sz="8499" spc="-84">
                <a:solidFill>
                  <a:srgbClr val="FFFFFF"/>
                </a:solidFill>
                <a:latin typeface="Red Hat Display Bold"/>
              </a:rPr>
              <a:t>Architettura</a:t>
            </a:r>
          </a:p>
        </p:txBody>
      </p:sp>
    </p:spTree>
  </p:cSld>
  <p:clrMapOvr>
    <a:masterClrMapping/>
  </p:clrMapOvr>
  <p:transition spd="fast">
    <p:wipe dir="d"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446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9528677">
            <a:off x="-1926933" y="492685"/>
            <a:ext cx="6206489" cy="1072030"/>
          </a:xfrm>
          <a:custGeom>
            <a:avLst/>
            <a:gdLst/>
            <a:ahLst/>
            <a:cxnLst/>
            <a:rect r="r" b="b" t="t" l="l"/>
            <a:pathLst>
              <a:path h="1072030" w="6206489">
                <a:moveTo>
                  <a:pt x="0" y="0"/>
                </a:moveTo>
                <a:lnTo>
                  <a:pt x="6206488" y="0"/>
                </a:lnTo>
                <a:lnTo>
                  <a:pt x="6206488" y="1072030"/>
                </a:lnTo>
                <a:lnTo>
                  <a:pt x="0" y="10720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282720">
            <a:off x="14154648" y="1745361"/>
            <a:ext cx="7298681" cy="1260681"/>
          </a:xfrm>
          <a:custGeom>
            <a:avLst/>
            <a:gdLst/>
            <a:ahLst/>
            <a:cxnLst/>
            <a:rect r="r" b="b" t="t" l="l"/>
            <a:pathLst>
              <a:path h="1260681" w="7298681">
                <a:moveTo>
                  <a:pt x="0" y="0"/>
                </a:moveTo>
                <a:lnTo>
                  <a:pt x="7298681" y="0"/>
                </a:lnTo>
                <a:lnTo>
                  <a:pt x="7298681" y="1260681"/>
                </a:lnTo>
                <a:lnTo>
                  <a:pt x="0" y="126068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091950">
            <a:off x="9867608" y="8186174"/>
            <a:ext cx="8616735" cy="1488345"/>
          </a:xfrm>
          <a:custGeom>
            <a:avLst/>
            <a:gdLst/>
            <a:ahLst/>
            <a:cxnLst/>
            <a:rect r="r" b="b" t="t" l="l"/>
            <a:pathLst>
              <a:path h="1488345" w="8616735">
                <a:moveTo>
                  <a:pt x="0" y="0"/>
                </a:moveTo>
                <a:lnTo>
                  <a:pt x="8616734" y="0"/>
                </a:lnTo>
                <a:lnTo>
                  <a:pt x="8616734" y="1488345"/>
                </a:lnTo>
                <a:lnTo>
                  <a:pt x="0" y="14883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6679861" y="2817307"/>
            <a:ext cx="4928278" cy="6786477"/>
            <a:chOff x="0" y="0"/>
            <a:chExt cx="6571037" cy="904863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7266243"/>
              <a:ext cx="6571037" cy="1782394"/>
            </a:xfrm>
            <a:custGeom>
              <a:avLst/>
              <a:gdLst/>
              <a:ahLst/>
              <a:cxnLst/>
              <a:rect r="r" b="b" t="t" l="l"/>
              <a:pathLst>
                <a:path h="1782394" w="6571037">
                  <a:moveTo>
                    <a:pt x="0" y="0"/>
                  </a:moveTo>
                  <a:lnTo>
                    <a:pt x="6571037" y="0"/>
                  </a:lnTo>
                  <a:lnTo>
                    <a:pt x="6571037" y="1782394"/>
                  </a:lnTo>
                  <a:lnTo>
                    <a:pt x="0" y="17823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grpSp>
          <p:nvGrpSpPr>
            <p:cNvPr name="Group 7" id="7"/>
            <p:cNvGrpSpPr>
              <a:grpSpLocks noChangeAspect="true"/>
            </p:cNvGrpSpPr>
            <p:nvPr/>
          </p:nvGrpSpPr>
          <p:grpSpPr>
            <a:xfrm rot="-325893">
              <a:off x="1071555" y="168936"/>
              <a:ext cx="3939157" cy="7794299"/>
              <a:chOff x="0" y="0"/>
              <a:chExt cx="2620010" cy="518414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53340" y="25400"/>
                <a:ext cx="2513330" cy="5132070"/>
              </a:xfrm>
              <a:custGeom>
                <a:avLst/>
                <a:gdLst/>
                <a:ahLst/>
                <a:cxnLst/>
                <a:rect r="r" b="b" t="t" l="l"/>
                <a:pathLst>
                  <a:path h="5132070" w="2513330">
                    <a:moveTo>
                      <a:pt x="2159000" y="0"/>
                    </a:moveTo>
                    <a:lnTo>
                      <a:pt x="354330" y="0"/>
                    </a:lnTo>
                    <a:cubicBezTo>
                      <a:pt x="158750" y="0"/>
                      <a:pt x="0" y="158750"/>
                      <a:pt x="0" y="354330"/>
                    </a:cubicBezTo>
                    <a:lnTo>
                      <a:pt x="0" y="4777740"/>
                    </a:lnTo>
                    <a:cubicBezTo>
                      <a:pt x="0" y="4973320"/>
                      <a:pt x="158750" y="5132070"/>
                      <a:pt x="354330" y="5132070"/>
                    </a:cubicBezTo>
                    <a:lnTo>
                      <a:pt x="2159000" y="5132070"/>
                    </a:lnTo>
                    <a:cubicBezTo>
                      <a:pt x="2354580" y="5132070"/>
                      <a:pt x="2513330" y="4973320"/>
                      <a:pt x="2513330" y="4777740"/>
                    </a:cubicBezTo>
                    <a:lnTo>
                      <a:pt x="2513330" y="354330"/>
                    </a:lnTo>
                    <a:cubicBezTo>
                      <a:pt x="2513330" y="158750"/>
                      <a:pt x="2354580" y="0"/>
                      <a:pt x="2159000" y="0"/>
                    </a:cubicBezTo>
                    <a:close/>
                    <a:moveTo>
                      <a:pt x="1558290" y="162560"/>
                    </a:moveTo>
                    <a:cubicBezTo>
                      <a:pt x="1576070" y="162560"/>
                      <a:pt x="1590040" y="176530"/>
                      <a:pt x="1590040" y="194310"/>
                    </a:cubicBezTo>
                    <a:cubicBezTo>
                      <a:pt x="1590040" y="212090"/>
                      <a:pt x="1576070" y="226060"/>
                      <a:pt x="1558290" y="226060"/>
                    </a:cubicBezTo>
                    <a:cubicBezTo>
                      <a:pt x="1540510" y="226060"/>
                      <a:pt x="1526540" y="212090"/>
                      <a:pt x="1526540" y="194310"/>
                    </a:cubicBezTo>
                    <a:cubicBezTo>
                      <a:pt x="1526540" y="176530"/>
                      <a:pt x="1541780" y="162560"/>
                      <a:pt x="1558290" y="162560"/>
                    </a:cubicBezTo>
                    <a:close/>
                    <a:moveTo>
                      <a:pt x="1089660" y="172720"/>
                    </a:moveTo>
                    <a:lnTo>
                      <a:pt x="1394460" y="172720"/>
                    </a:lnTo>
                    <a:cubicBezTo>
                      <a:pt x="1405890" y="172720"/>
                      <a:pt x="1416050" y="181610"/>
                      <a:pt x="1416050" y="194310"/>
                    </a:cubicBezTo>
                    <a:cubicBezTo>
                      <a:pt x="1416050" y="207010"/>
                      <a:pt x="1405890" y="215900"/>
                      <a:pt x="1394460" y="215900"/>
                    </a:cubicBezTo>
                    <a:lnTo>
                      <a:pt x="1089660" y="215900"/>
                    </a:lnTo>
                    <a:cubicBezTo>
                      <a:pt x="1078230" y="215900"/>
                      <a:pt x="1068070" y="207010"/>
                      <a:pt x="1068070" y="194310"/>
                    </a:cubicBezTo>
                    <a:cubicBezTo>
                      <a:pt x="1068070" y="181610"/>
                      <a:pt x="1078230" y="172720"/>
                      <a:pt x="1089660" y="172720"/>
                    </a:cubicBezTo>
                    <a:close/>
                    <a:moveTo>
                      <a:pt x="2383790" y="4798060"/>
                    </a:moveTo>
                    <a:cubicBezTo>
                      <a:pt x="2383790" y="4913630"/>
                      <a:pt x="2289810" y="5007610"/>
                      <a:pt x="2174240" y="5007610"/>
                    </a:cubicBezTo>
                    <a:lnTo>
                      <a:pt x="341630" y="5007610"/>
                    </a:lnTo>
                    <a:cubicBezTo>
                      <a:pt x="226060" y="5007610"/>
                      <a:pt x="132080" y="4913630"/>
                      <a:pt x="132080" y="4798060"/>
                    </a:cubicBezTo>
                    <a:lnTo>
                      <a:pt x="132080" y="340360"/>
                    </a:lnTo>
                    <a:cubicBezTo>
                      <a:pt x="132080" y="224790"/>
                      <a:pt x="226060" y="130810"/>
                      <a:pt x="341630" y="130810"/>
                    </a:cubicBezTo>
                    <a:lnTo>
                      <a:pt x="614680" y="130810"/>
                    </a:lnTo>
                    <a:lnTo>
                      <a:pt x="614680" y="187960"/>
                    </a:lnTo>
                    <a:cubicBezTo>
                      <a:pt x="614680" y="252730"/>
                      <a:pt x="668020" y="306070"/>
                      <a:pt x="732790" y="306070"/>
                    </a:cubicBezTo>
                    <a:lnTo>
                      <a:pt x="1783080" y="306070"/>
                    </a:lnTo>
                    <a:cubicBezTo>
                      <a:pt x="1847850" y="306070"/>
                      <a:pt x="1901190" y="252730"/>
                      <a:pt x="1901190" y="187960"/>
                    </a:cubicBezTo>
                    <a:lnTo>
                      <a:pt x="1901190" y="130810"/>
                    </a:lnTo>
                    <a:lnTo>
                      <a:pt x="2172970" y="130810"/>
                    </a:lnTo>
                    <a:cubicBezTo>
                      <a:pt x="2288540" y="130810"/>
                      <a:pt x="2382520" y="224790"/>
                      <a:pt x="2382520" y="340360"/>
                    </a:cubicBezTo>
                    <a:lnTo>
                      <a:pt x="2382520" y="479806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Freeform 9" id="9"/>
              <p:cNvSpPr/>
              <p:nvPr/>
            </p:nvSpPr>
            <p:spPr>
              <a:xfrm flipH="false" flipV="false" rot="0">
                <a:off x="185420" y="156210"/>
                <a:ext cx="2251710" cy="4876800"/>
              </a:xfrm>
              <a:custGeom>
                <a:avLst/>
                <a:gdLst/>
                <a:ahLst/>
                <a:cxnLst/>
                <a:rect r="r" b="b" t="t" l="l"/>
                <a:pathLst>
                  <a:path h="4876800" w="2251710">
                    <a:moveTo>
                      <a:pt x="2040890" y="0"/>
                    </a:moveTo>
                    <a:lnTo>
                      <a:pt x="1769110" y="0"/>
                    </a:lnTo>
                    <a:lnTo>
                      <a:pt x="1769110" y="57150"/>
                    </a:lnTo>
                    <a:cubicBezTo>
                      <a:pt x="1769110" y="121920"/>
                      <a:pt x="1715770" y="175260"/>
                      <a:pt x="1651000" y="175260"/>
                    </a:cubicBezTo>
                    <a:lnTo>
                      <a:pt x="601980" y="175260"/>
                    </a:lnTo>
                    <a:cubicBezTo>
                      <a:pt x="537210" y="175260"/>
                      <a:pt x="483870" y="121920"/>
                      <a:pt x="483870" y="57150"/>
                    </a:cubicBezTo>
                    <a:lnTo>
                      <a:pt x="483870" y="0"/>
                    </a:lnTo>
                    <a:lnTo>
                      <a:pt x="209550" y="0"/>
                    </a:lnTo>
                    <a:cubicBezTo>
                      <a:pt x="93980" y="0"/>
                      <a:pt x="0" y="93980"/>
                      <a:pt x="0" y="209550"/>
                    </a:cubicBezTo>
                    <a:lnTo>
                      <a:pt x="0" y="4667250"/>
                    </a:lnTo>
                    <a:cubicBezTo>
                      <a:pt x="0" y="4782820"/>
                      <a:pt x="93980" y="4876800"/>
                      <a:pt x="209550" y="4876800"/>
                    </a:cubicBezTo>
                    <a:lnTo>
                      <a:pt x="2040890" y="4876800"/>
                    </a:lnTo>
                    <a:cubicBezTo>
                      <a:pt x="2156460" y="4876800"/>
                      <a:pt x="2250440" y="4782820"/>
                      <a:pt x="2250440" y="4667250"/>
                    </a:cubicBezTo>
                    <a:lnTo>
                      <a:pt x="2250440" y="209550"/>
                    </a:lnTo>
                    <a:cubicBezTo>
                      <a:pt x="2251710" y="93980"/>
                      <a:pt x="2157730" y="0"/>
                      <a:pt x="2040890" y="0"/>
                    </a:cubicBezTo>
                    <a:close/>
                  </a:path>
                </a:pathLst>
              </a:custGeom>
              <a:blipFill>
                <a:blip r:embed="rId6"/>
                <a:stretch>
                  <a:fillRect l="-26594" t="0" r="-26594" b="0"/>
                </a:stretch>
              </a:blipFill>
            </p:spPr>
          </p:sp>
          <p:sp>
            <p:nvSpPr>
              <p:cNvPr name="Freeform 10" id="10"/>
              <p:cNvSpPr/>
              <p:nvPr/>
            </p:nvSpPr>
            <p:spPr>
              <a:xfrm flipH="false" flipV="false" rot="0">
                <a:off x="1121410" y="198120"/>
                <a:ext cx="347980" cy="43180"/>
              </a:xfrm>
              <a:custGeom>
                <a:avLst/>
                <a:gdLst/>
                <a:ahLst/>
                <a:cxnLst/>
                <a:rect r="r" b="b" t="t" l="l"/>
                <a:pathLst>
                  <a:path h="43180" w="347980">
                    <a:moveTo>
                      <a:pt x="326390" y="0"/>
                    </a:moveTo>
                    <a:lnTo>
                      <a:pt x="21590" y="0"/>
                    </a:lnTo>
                    <a:cubicBezTo>
                      <a:pt x="10160" y="0"/>
                      <a:pt x="0" y="8890"/>
                      <a:pt x="0" y="21590"/>
                    </a:cubicBezTo>
                    <a:cubicBezTo>
                      <a:pt x="0" y="34290"/>
                      <a:pt x="10160" y="43180"/>
                      <a:pt x="21590" y="43180"/>
                    </a:cubicBezTo>
                    <a:lnTo>
                      <a:pt x="326390" y="43180"/>
                    </a:lnTo>
                    <a:cubicBezTo>
                      <a:pt x="337820" y="43180"/>
                      <a:pt x="347980" y="34290"/>
                      <a:pt x="347980" y="21590"/>
                    </a:cubicBezTo>
                    <a:cubicBezTo>
                      <a:pt x="347980" y="8890"/>
                      <a:pt x="337820" y="0"/>
                      <a:pt x="326390" y="0"/>
                    </a:cubicBezTo>
                    <a:close/>
                  </a:path>
                </a:pathLst>
              </a:custGeom>
              <a:solidFill>
                <a:srgbClr val="606060"/>
              </a:solidFill>
            </p:spPr>
          </p:sp>
          <p:sp>
            <p:nvSpPr>
              <p:cNvPr name="Freeform 11" id="11"/>
              <p:cNvSpPr/>
              <p:nvPr/>
            </p:nvSpPr>
            <p:spPr>
              <a:xfrm flipH="false" flipV="false" rot="0">
                <a:off x="1578312" y="187909"/>
                <a:ext cx="66636" cy="63602"/>
              </a:xfrm>
              <a:custGeom>
                <a:avLst/>
                <a:gdLst/>
                <a:ahLst/>
                <a:cxnLst/>
                <a:rect r="r" b="b" t="t" l="l"/>
                <a:pathLst>
                  <a:path h="63602" w="66636">
                    <a:moveTo>
                      <a:pt x="33318" y="51"/>
                    </a:moveTo>
                    <a:cubicBezTo>
                      <a:pt x="21941" y="0"/>
                      <a:pt x="11406" y="6040"/>
                      <a:pt x="5703" y="15885"/>
                    </a:cubicBezTo>
                    <a:cubicBezTo>
                      <a:pt x="0" y="25729"/>
                      <a:pt x="0" y="37873"/>
                      <a:pt x="5703" y="47717"/>
                    </a:cubicBezTo>
                    <a:cubicBezTo>
                      <a:pt x="11406" y="57562"/>
                      <a:pt x="21941" y="63602"/>
                      <a:pt x="33318" y="63551"/>
                    </a:cubicBezTo>
                    <a:cubicBezTo>
                      <a:pt x="44695" y="63602"/>
                      <a:pt x="55230" y="57562"/>
                      <a:pt x="60933" y="47717"/>
                    </a:cubicBezTo>
                    <a:cubicBezTo>
                      <a:pt x="66636" y="37873"/>
                      <a:pt x="66636" y="25729"/>
                      <a:pt x="60933" y="15885"/>
                    </a:cubicBezTo>
                    <a:cubicBezTo>
                      <a:pt x="55230" y="6040"/>
                      <a:pt x="44695" y="0"/>
                      <a:pt x="33318" y="51"/>
                    </a:cubicBezTo>
                    <a:close/>
                  </a:path>
                </a:pathLst>
              </a:custGeom>
              <a:solidFill>
                <a:srgbClr val="606060"/>
              </a:solidFill>
            </p:spPr>
          </p:sp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685800"/>
                <a:ext cx="27940" cy="213360"/>
              </a:xfrm>
              <a:custGeom>
                <a:avLst/>
                <a:gdLst/>
                <a:ahLst/>
                <a:cxnLst/>
                <a:rect r="r" b="b" t="t" l="l"/>
                <a:pathLst>
                  <a:path h="213360" w="27940">
                    <a:moveTo>
                      <a:pt x="0" y="26670"/>
                    </a:moveTo>
                    <a:lnTo>
                      <a:pt x="0" y="185420"/>
                    </a:lnTo>
                    <a:cubicBezTo>
                      <a:pt x="0" y="200660"/>
                      <a:pt x="12700" y="213360"/>
                      <a:pt x="27940" y="213360"/>
                    </a:cubicBezTo>
                    <a:lnTo>
                      <a:pt x="27940" y="0"/>
                    </a:lnTo>
                    <a:cubicBezTo>
                      <a:pt x="12700" y="0"/>
                      <a:pt x="0" y="11430"/>
                      <a:pt x="0" y="26670"/>
                    </a:cubicBezTo>
                    <a:close/>
                  </a:path>
                </a:pathLst>
              </a:custGeom>
              <a:solidFill>
                <a:srgbClr val="B8B8B8"/>
              </a:solidFill>
            </p:spPr>
          </p:sp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1057910"/>
                <a:ext cx="27940" cy="384810"/>
              </a:xfrm>
              <a:custGeom>
                <a:avLst/>
                <a:gdLst/>
                <a:ahLst/>
                <a:cxnLst/>
                <a:rect r="r" b="b" t="t" l="l"/>
                <a:pathLst>
                  <a:path h="384810" w="27940">
                    <a:moveTo>
                      <a:pt x="0" y="26670"/>
                    </a:moveTo>
                    <a:lnTo>
                      <a:pt x="0" y="356870"/>
                    </a:lnTo>
                    <a:cubicBezTo>
                      <a:pt x="0" y="372110"/>
                      <a:pt x="12700" y="384810"/>
                      <a:pt x="27940" y="384810"/>
                    </a:cubicBezTo>
                    <a:lnTo>
                      <a:pt x="27940" y="0"/>
                    </a:lnTo>
                    <a:cubicBezTo>
                      <a:pt x="12700" y="0"/>
                      <a:pt x="0" y="11430"/>
                      <a:pt x="0" y="26670"/>
                    </a:cubicBezTo>
                    <a:close/>
                  </a:path>
                </a:pathLst>
              </a:custGeom>
              <a:solidFill>
                <a:srgbClr val="B8B8B8"/>
              </a:solidFill>
            </p:spPr>
          </p:sp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1526540"/>
                <a:ext cx="27940" cy="386080"/>
              </a:xfrm>
              <a:custGeom>
                <a:avLst/>
                <a:gdLst/>
                <a:ahLst/>
                <a:cxnLst/>
                <a:rect r="r" b="b" t="t" l="l"/>
                <a:pathLst>
                  <a:path h="386080" w="27940">
                    <a:moveTo>
                      <a:pt x="0" y="27940"/>
                    </a:moveTo>
                    <a:lnTo>
                      <a:pt x="0" y="358140"/>
                    </a:lnTo>
                    <a:cubicBezTo>
                      <a:pt x="0" y="373380"/>
                      <a:pt x="12700" y="386080"/>
                      <a:pt x="27940" y="386080"/>
                    </a:cubicBezTo>
                    <a:lnTo>
                      <a:pt x="27940" y="0"/>
                    </a:lnTo>
                    <a:cubicBezTo>
                      <a:pt x="12700" y="0"/>
                      <a:pt x="0" y="12700"/>
                      <a:pt x="0" y="27940"/>
                    </a:cubicBezTo>
                    <a:close/>
                  </a:path>
                </a:pathLst>
              </a:custGeom>
              <a:solidFill>
                <a:srgbClr val="B8B8B8"/>
              </a:solidFill>
            </p:spPr>
          </p:sp>
          <p:sp>
            <p:nvSpPr>
              <p:cNvPr name="Freeform 15" id="15"/>
              <p:cNvSpPr/>
              <p:nvPr/>
            </p:nvSpPr>
            <p:spPr>
              <a:xfrm flipH="false" flipV="false" rot="0">
                <a:off x="2592070" y="1184910"/>
                <a:ext cx="27940" cy="618490"/>
              </a:xfrm>
              <a:custGeom>
                <a:avLst/>
                <a:gdLst/>
                <a:ahLst/>
                <a:cxnLst/>
                <a:rect r="r" b="b" t="t" l="l"/>
                <a:pathLst>
                  <a:path h="618490" w="27940">
                    <a:moveTo>
                      <a:pt x="0" y="0"/>
                    </a:moveTo>
                    <a:lnTo>
                      <a:pt x="0" y="618490"/>
                    </a:lnTo>
                    <a:cubicBezTo>
                      <a:pt x="15240" y="618490"/>
                      <a:pt x="27940" y="605790"/>
                      <a:pt x="27940" y="590550"/>
                    </a:cubicBezTo>
                    <a:lnTo>
                      <a:pt x="27940" y="27940"/>
                    </a:lnTo>
                    <a:cubicBezTo>
                      <a:pt x="27940" y="12700"/>
                      <a:pt x="15240" y="0"/>
                      <a:pt x="0" y="0"/>
                    </a:cubicBezTo>
                    <a:close/>
                  </a:path>
                </a:pathLst>
              </a:custGeom>
              <a:solidFill>
                <a:srgbClr val="B8B8B8"/>
              </a:solidFill>
            </p:spPr>
          </p:sp>
          <p:sp>
            <p:nvSpPr>
              <p:cNvPr name="Freeform 16" id="16"/>
              <p:cNvSpPr/>
              <p:nvPr/>
            </p:nvSpPr>
            <p:spPr>
              <a:xfrm flipH="false" flipV="false" rot="0">
                <a:off x="27940" y="0"/>
                <a:ext cx="2564130" cy="5182870"/>
              </a:xfrm>
              <a:custGeom>
                <a:avLst/>
                <a:gdLst/>
                <a:ahLst/>
                <a:cxnLst/>
                <a:rect r="r" b="b" t="t" l="l"/>
                <a:pathLst>
                  <a:path h="5182870" w="2564130">
                    <a:moveTo>
                      <a:pt x="2564130" y="1184910"/>
                    </a:moveTo>
                    <a:lnTo>
                      <a:pt x="2564130" y="379730"/>
                    </a:lnTo>
                    <a:cubicBezTo>
                      <a:pt x="2564130" y="353060"/>
                      <a:pt x="2561590" y="327660"/>
                      <a:pt x="2556510" y="303530"/>
                    </a:cubicBezTo>
                    <a:cubicBezTo>
                      <a:pt x="2553970" y="290830"/>
                      <a:pt x="2551430" y="279400"/>
                      <a:pt x="2547620" y="266700"/>
                    </a:cubicBezTo>
                    <a:cubicBezTo>
                      <a:pt x="2542540" y="248920"/>
                      <a:pt x="2534920" y="231140"/>
                      <a:pt x="2527300" y="214630"/>
                    </a:cubicBezTo>
                    <a:cubicBezTo>
                      <a:pt x="2522220" y="203200"/>
                      <a:pt x="2515870" y="193040"/>
                      <a:pt x="2509520" y="182880"/>
                    </a:cubicBezTo>
                    <a:cubicBezTo>
                      <a:pt x="2503170" y="172720"/>
                      <a:pt x="2496820" y="162560"/>
                      <a:pt x="2489200" y="152400"/>
                    </a:cubicBezTo>
                    <a:cubicBezTo>
                      <a:pt x="2477770" y="137160"/>
                      <a:pt x="2466340" y="124460"/>
                      <a:pt x="2453640" y="110490"/>
                    </a:cubicBezTo>
                    <a:cubicBezTo>
                      <a:pt x="2444750" y="101600"/>
                      <a:pt x="2435860" y="93980"/>
                      <a:pt x="2426970" y="86360"/>
                    </a:cubicBezTo>
                    <a:cubicBezTo>
                      <a:pt x="2360930" y="31750"/>
                      <a:pt x="2277110" y="0"/>
                      <a:pt x="2185670" y="0"/>
                    </a:cubicBezTo>
                    <a:lnTo>
                      <a:pt x="379730" y="0"/>
                    </a:lnTo>
                    <a:cubicBezTo>
                      <a:pt x="288290" y="0"/>
                      <a:pt x="203200" y="33020"/>
                      <a:pt x="138430" y="86360"/>
                    </a:cubicBezTo>
                    <a:cubicBezTo>
                      <a:pt x="129540" y="93980"/>
                      <a:pt x="120650" y="102870"/>
                      <a:pt x="111760" y="110490"/>
                    </a:cubicBezTo>
                    <a:cubicBezTo>
                      <a:pt x="99060" y="123190"/>
                      <a:pt x="86360" y="137160"/>
                      <a:pt x="76200" y="152400"/>
                    </a:cubicBezTo>
                    <a:cubicBezTo>
                      <a:pt x="68580" y="162560"/>
                      <a:pt x="62230" y="172720"/>
                      <a:pt x="55880" y="182880"/>
                    </a:cubicBezTo>
                    <a:cubicBezTo>
                      <a:pt x="49530" y="193040"/>
                      <a:pt x="43180" y="204470"/>
                      <a:pt x="38100" y="214630"/>
                    </a:cubicBezTo>
                    <a:cubicBezTo>
                      <a:pt x="29210" y="232410"/>
                      <a:pt x="22860" y="248920"/>
                      <a:pt x="16510" y="266700"/>
                    </a:cubicBezTo>
                    <a:cubicBezTo>
                      <a:pt x="12700" y="279400"/>
                      <a:pt x="10160" y="290830"/>
                      <a:pt x="7620" y="303530"/>
                    </a:cubicBezTo>
                    <a:cubicBezTo>
                      <a:pt x="2540" y="327660"/>
                      <a:pt x="0" y="354330"/>
                      <a:pt x="0" y="379730"/>
                    </a:cubicBezTo>
                    <a:lnTo>
                      <a:pt x="0" y="4803140"/>
                    </a:lnTo>
                    <a:cubicBezTo>
                      <a:pt x="0" y="5012690"/>
                      <a:pt x="170180" y="5182870"/>
                      <a:pt x="379730" y="5182870"/>
                    </a:cubicBezTo>
                    <a:lnTo>
                      <a:pt x="2184400" y="5182870"/>
                    </a:lnTo>
                    <a:cubicBezTo>
                      <a:pt x="2393950" y="5182870"/>
                      <a:pt x="2564130" y="5012690"/>
                      <a:pt x="2564130" y="4803140"/>
                    </a:cubicBezTo>
                    <a:lnTo>
                      <a:pt x="2564130" y="1184910"/>
                    </a:lnTo>
                    <a:close/>
                    <a:moveTo>
                      <a:pt x="2538730" y="1184910"/>
                    </a:moveTo>
                    <a:lnTo>
                      <a:pt x="2538730" y="4804410"/>
                    </a:lnTo>
                    <a:cubicBezTo>
                      <a:pt x="2538730" y="4999990"/>
                      <a:pt x="2379980" y="5158740"/>
                      <a:pt x="2184400" y="5158740"/>
                    </a:cubicBezTo>
                    <a:lnTo>
                      <a:pt x="379730" y="5158740"/>
                    </a:lnTo>
                    <a:cubicBezTo>
                      <a:pt x="184150" y="5158740"/>
                      <a:pt x="25400" y="4999990"/>
                      <a:pt x="25400" y="4804410"/>
                    </a:cubicBezTo>
                    <a:lnTo>
                      <a:pt x="25400" y="381000"/>
                    </a:lnTo>
                    <a:cubicBezTo>
                      <a:pt x="25400" y="184150"/>
                      <a:pt x="184150" y="25400"/>
                      <a:pt x="379730" y="25400"/>
                    </a:cubicBezTo>
                    <a:lnTo>
                      <a:pt x="2184400" y="25400"/>
                    </a:lnTo>
                    <a:cubicBezTo>
                      <a:pt x="2379980" y="25400"/>
                      <a:pt x="2538730" y="184150"/>
                      <a:pt x="2538730" y="379730"/>
                    </a:cubicBezTo>
                    <a:lnTo>
                      <a:pt x="2538730" y="1184910"/>
                    </a:lnTo>
                    <a:close/>
                  </a:path>
                </a:pathLst>
              </a:custGeom>
              <a:solidFill>
                <a:srgbClr val="E9E9E9"/>
              </a:solidFill>
            </p:spPr>
          </p:sp>
        </p:grpSp>
      </p:grpSp>
      <p:sp>
        <p:nvSpPr>
          <p:cNvPr name="Freeform 17" id="17"/>
          <p:cNvSpPr/>
          <p:nvPr/>
        </p:nvSpPr>
        <p:spPr>
          <a:xfrm flipH="false" flipV="false" rot="0">
            <a:off x="4980542" y="321512"/>
            <a:ext cx="8326917" cy="2694002"/>
          </a:xfrm>
          <a:custGeom>
            <a:avLst/>
            <a:gdLst/>
            <a:ahLst/>
            <a:cxnLst/>
            <a:rect r="r" b="b" t="t" l="l"/>
            <a:pathLst>
              <a:path h="2694002" w="8326917">
                <a:moveTo>
                  <a:pt x="0" y="0"/>
                </a:moveTo>
                <a:lnTo>
                  <a:pt x="8326916" y="0"/>
                </a:lnTo>
                <a:lnTo>
                  <a:pt x="8326916" y="2694003"/>
                </a:lnTo>
                <a:lnTo>
                  <a:pt x="0" y="269400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1204828" y="4158906"/>
            <a:ext cx="3467889" cy="595394"/>
            <a:chOff x="0" y="0"/>
            <a:chExt cx="4623852" cy="793858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622863" cy="793455"/>
            </a:xfrm>
            <a:custGeom>
              <a:avLst/>
              <a:gdLst/>
              <a:ahLst/>
              <a:cxnLst/>
              <a:rect r="r" b="b" t="t" l="l"/>
              <a:pathLst>
                <a:path h="793455" w="622863">
                  <a:moveTo>
                    <a:pt x="0" y="0"/>
                  </a:moveTo>
                  <a:lnTo>
                    <a:pt x="622863" y="0"/>
                  </a:lnTo>
                  <a:lnTo>
                    <a:pt x="622863" y="793455"/>
                  </a:lnTo>
                  <a:lnTo>
                    <a:pt x="0" y="7934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TextBox 20" id="20"/>
            <p:cNvSpPr txBox="true"/>
            <p:nvPr/>
          </p:nvSpPr>
          <p:spPr>
            <a:xfrm rot="0">
              <a:off x="934358" y="-104775"/>
              <a:ext cx="3689494" cy="8986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5917"/>
                </a:lnSpc>
              </a:pPr>
              <a:r>
                <a:rPr lang="en-US" sz="3945">
                  <a:solidFill>
                    <a:srgbClr val="FFFFFF"/>
                  </a:solidFill>
                  <a:latin typeface="Red Hat Display"/>
                </a:rPr>
                <a:t>Geofencing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095319" y="5073890"/>
            <a:ext cx="5112364" cy="595485"/>
            <a:chOff x="0" y="0"/>
            <a:chExt cx="6816485" cy="79398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525"/>
              <a:ext cx="914886" cy="793455"/>
            </a:xfrm>
            <a:custGeom>
              <a:avLst/>
              <a:gdLst/>
              <a:ahLst/>
              <a:cxnLst/>
              <a:rect r="r" b="b" t="t" l="l"/>
              <a:pathLst>
                <a:path h="793455" w="914886">
                  <a:moveTo>
                    <a:pt x="0" y="0"/>
                  </a:moveTo>
                  <a:lnTo>
                    <a:pt x="914886" y="0"/>
                  </a:lnTo>
                  <a:lnTo>
                    <a:pt x="914886" y="793455"/>
                  </a:lnTo>
                  <a:lnTo>
                    <a:pt x="0" y="7934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3" id="23"/>
            <p:cNvSpPr txBox="true"/>
            <p:nvPr/>
          </p:nvSpPr>
          <p:spPr>
            <a:xfrm rot="0">
              <a:off x="1248914" y="-104775"/>
              <a:ext cx="5567571" cy="8986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5917"/>
                </a:lnSpc>
              </a:pPr>
              <a:r>
                <a:rPr lang="en-US" sz="3945">
                  <a:solidFill>
                    <a:srgbClr val="FFFFFF"/>
                  </a:solidFill>
                  <a:latin typeface="Red Hat Display"/>
                </a:rPr>
                <a:t>Image Recognition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1028700" y="5988873"/>
            <a:ext cx="4456646" cy="595394"/>
            <a:chOff x="0" y="0"/>
            <a:chExt cx="5942195" cy="793858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257"/>
              <a:ext cx="1092538" cy="793455"/>
            </a:xfrm>
            <a:custGeom>
              <a:avLst/>
              <a:gdLst/>
              <a:ahLst/>
              <a:cxnLst/>
              <a:rect r="r" b="b" t="t" l="l"/>
              <a:pathLst>
                <a:path h="793455" w="1092538">
                  <a:moveTo>
                    <a:pt x="0" y="0"/>
                  </a:moveTo>
                  <a:lnTo>
                    <a:pt x="1092538" y="0"/>
                  </a:lnTo>
                  <a:lnTo>
                    <a:pt x="1092538" y="793455"/>
                  </a:lnTo>
                  <a:lnTo>
                    <a:pt x="0" y="7934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6" id="26"/>
            <p:cNvSpPr txBox="true"/>
            <p:nvPr/>
          </p:nvSpPr>
          <p:spPr>
            <a:xfrm rot="0">
              <a:off x="1337740" y="-104775"/>
              <a:ext cx="4604455" cy="8986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5917"/>
                </a:lnSpc>
              </a:pPr>
              <a:r>
                <a:rPr lang="en-US" sz="3945">
                  <a:solidFill>
                    <a:srgbClr val="FFFFFF"/>
                  </a:solidFill>
                  <a:latin typeface="Red Hat Display"/>
                </a:rPr>
                <a:t>Tour Personale</a:t>
              </a: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1096752" y="6897263"/>
            <a:ext cx="5128990" cy="595394"/>
            <a:chOff x="0" y="0"/>
            <a:chExt cx="6838653" cy="793858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191"/>
              <a:ext cx="911066" cy="793455"/>
            </a:xfrm>
            <a:custGeom>
              <a:avLst/>
              <a:gdLst/>
              <a:ahLst/>
              <a:cxnLst/>
              <a:rect r="r" b="b" t="t" l="l"/>
              <a:pathLst>
                <a:path h="793455" w="911066">
                  <a:moveTo>
                    <a:pt x="0" y="0"/>
                  </a:moveTo>
                  <a:lnTo>
                    <a:pt x="911066" y="0"/>
                  </a:lnTo>
                  <a:lnTo>
                    <a:pt x="911066" y="793455"/>
                  </a:lnTo>
                  <a:lnTo>
                    <a:pt x="0" y="7934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9" id="29"/>
            <p:cNvSpPr txBox="true"/>
            <p:nvPr/>
          </p:nvSpPr>
          <p:spPr>
            <a:xfrm rot="0">
              <a:off x="1247004" y="-104775"/>
              <a:ext cx="5591648" cy="8986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5917"/>
                </a:lnSpc>
              </a:pPr>
              <a:r>
                <a:rPr lang="en-US" sz="3945">
                  <a:solidFill>
                    <a:srgbClr val="FFFFFF"/>
                  </a:solidFill>
                  <a:latin typeface="Red Hat Display"/>
                </a:rPr>
                <a:t>Assistente Virtuale</a:t>
              </a: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12946376" y="4158906"/>
            <a:ext cx="4243068" cy="614900"/>
            <a:chOff x="0" y="0"/>
            <a:chExt cx="5657424" cy="819866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819370" cy="819370"/>
            </a:xfrm>
            <a:custGeom>
              <a:avLst/>
              <a:gdLst/>
              <a:ahLst/>
              <a:cxnLst/>
              <a:rect r="r" b="b" t="t" l="l"/>
              <a:pathLst>
                <a:path h="819370" w="819370">
                  <a:moveTo>
                    <a:pt x="0" y="0"/>
                  </a:moveTo>
                  <a:lnTo>
                    <a:pt x="819370" y="0"/>
                  </a:lnTo>
                  <a:lnTo>
                    <a:pt x="819370" y="819370"/>
                  </a:lnTo>
                  <a:lnTo>
                    <a:pt x="0" y="8193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32" id="32"/>
            <p:cNvSpPr txBox="true"/>
            <p:nvPr/>
          </p:nvSpPr>
          <p:spPr>
            <a:xfrm rot="0">
              <a:off x="1326961" y="-123745"/>
              <a:ext cx="4330463" cy="94361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6111"/>
                </a:lnSpc>
              </a:pPr>
              <a:r>
                <a:rPr lang="en-US" sz="4074">
                  <a:solidFill>
                    <a:srgbClr val="FFFFFF"/>
                  </a:solidFill>
                  <a:latin typeface="Red Hat Display"/>
                </a:rPr>
                <a:t>Visite Guidate</a:t>
              </a: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13038555" y="5103566"/>
            <a:ext cx="4080245" cy="615108"/>
            <a:chOff x="0" y="0"/>
            <a:chExt cx="5440326" cy="820143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573559" cy="819370"/>
            </a:xfrm>
            <a:custGeom>
              <a:avLst/>
              <a:gdLst/>
              <a:ahLst/>
              <a:cxnLst/>
              <a:rect r="r" b="b" t="t" l="l"/>
              <a:pathLst>
                <a:path h="819370" w="573559">
                  <a:moveTo>
                    <a:pt x="0" y="0"/>
                  </a:moveTo>
                  <a:lnTo>
                    <a:pt x="573559" y="0"/>
                  </a:lnTo>
                  <a:lnTo>
                    <a:pt x="573559" y="819370"/>
                  </a:lnTo>
                  <a:lnTo>
                    <a:pt x="0" y="8193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35" id="35"/>
            <p:cNvSpPr txBox="true"/>
            <p:nvPr/>
          </p:nvSpPr>
          <p:spPr>
            <a:xfrm rot="0">
              <a:off x="1204055" y="-123468"/>
              <a:ext cx="4236271" cy="94361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6111"/>
                </a:lnSpc>
              </a:pPr>
              <a:r>
                <a:rPr lang="en-US" sz="4074">
                  <a:solidFill>
                    <a:srgbClr val="FFFFFF"/>
                  </a:solidFill>
                  <a:latin typeface="Red Hat Display"/>
                </a:rPr>
                <a:t>Sezione Food</a:t>
              </a: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12989393" y="6048701"/>
            <a:ext cx="4269907" cy="614883"/>
            <a:chOff x="0" y="0"/>
            <a:chExt cx="5693209" cy="819844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474"/>
              <a:ext cx="704658" cy="819370"/>
            </a:xfrm>
            <a:custGeom>
              <a:avLst/>
              <a:gdLst/>
              <a:ahLst/>
              <a:cxnLst/>
              <a:rect r="r" b="b" t="t" l="l"/>
              <a:pathLst>
                <a:path h="819370" w="704658">
                  <a:moveTo>
                    <a:pt x="0" y="0"/>
                  </a:moveTo>
                  <a:lnTo>
                    <a:pt x="704658" y="0"/>
                  </a:lnTo>
                  <a:lnTo>
                    <a:pt x="704658" y="819370"/>
                  </a:lnTo>
                  <a:lnTo>
                    <a:pt x="0" y="8193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1">
                <a:extLs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38" id="38"/>
            <p:cNvSpPr txBox="true"/>
            <p:nvPr/>
          </p:nvSpPr>
          <p:spPr>
            <a:xfrm rot="0">
              <a:off x="1269605" y="-123825"/>
              <a:ext cx="4423604" cy="94361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6111"/>
                </a:lnSpc>
              </a:pPr>
              <a:r>
                <a:rPr lang="en-US" sz="4074">
                  <a:solidFill>
                    <a:srgbClr val="FFFFFF"/>
                  </a:solidFill>
                  <a:latin typeface="Red Hat Display"/>
                </a:rPr>
                <a:t>Crowdfunding</a:t>
              </a:r>
            </a:p>
          </p:txBody>
        </p:sp>
      </p:grpSp>
      <p:grpSp>
        <p:nvGrpSpPr>
          <p:cNvPr name="Group 39" id="39"/>
          <p:cNvGrpSpPr/>
          <p:nvPr/>
        </p:nvGrpSpPr>
        <p:grpSpPr>
          <a:xfrm rot="0">
            <a:off x="12939304" y="6877805"/>
            <a:ext cx="2784935" cy="614851"/>
            <a:chOff x="0" y="0"/>
            <a:chExt cx="3713247" cy="819802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431"/>
              <a:ext cx="838230" cy="819370"/>
            </a:xfrm>
            <a:custGeom>
              <a:avLst/>
              <a:gdLst/>
              <a:ahLst/>
              <a:cxnLst/>
              <a:rect r="r" b="b" t="t" l="l"/>
              <a:pathLst>
                <a:path h="819370" w="838230">
                  <a:moveTo>
                    <a:pt x="0" y="0"/>
                  </a:moveTo>
                  <a:lnTo>
                    <a:pt x="838230" y="0"/>
                  </a:lnTo>
                  <a:lnTo>
                    <a:pt x="838230" y="819371"/>
                  </a:lnTo>
                  <a:lnTo>
                    <a:pt x="0" y="8193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3">
                <a:extLst>
                  <a:ext uri="{96DAC541-7B7A-43D3-8B79-37D633B846F1}">
                    <asvg:svgBlip xmlns:asvg="http://schemas.microsoft.com/office/drawing/2016/SVG/main" r:embed="rId2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41" id="41"/>
            <p:cNvSpPr txBox="true"/>
            <p:nvPr/>
          </p:nvSpPr>
          <p:spPr>
            <a:xfrm rot="0">
              <a:off x="1336391" y="-123825"/>
              <a:ext cx="2376857" cy="94361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6111"/>
                </a:lnSpc>
              </a:pPr>
              <a:r>
                <a:rPr lang="en-US" sz="4074">
                  <a:solidFill>
                    <a:srgbClr val="FFFFFF"/>
                  </a:solidFill>
                  <a:latin typeface="Red Hat Display"/>
                </a:rPr>
                <a:t>Reward</a:t>
              </a:r>
            </a:p>
          </p:txBody>
        </p:sp>
      </p:grpSp>
    </p:spTree>
  </p:cSld>
  <p:clrMapOvr>
    <a:masterClrMapping/>
  </p:clrMapOvr>
  <p:transition spd="fast">
    <p:wipe dir="d"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446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830550" y="4867275"/>
            <a:ext cx="1669836" cy="1428750"/>
          </a:xfrm>
          <a:custGeom>
            <a:avLst/>
            <a:gdLst/>
            <a:ahLst/>
            <a:cxnLst/>
            <a:rect r="r" b="b" t="t" l="l"/>
            <a:pathLst>
              <a:path h="1428750" w="1669836">
                <a:moveTo>
                  <a:pt x="0" y="0"/>
                </a:moveTo>
                <a:lnTo>
                  <a:pt x="1669836" y="0"/>
                </a:lnTo>
                <a:lnTo>
                  <a:pt x="1669836" y="1428750"/>
                </a:lnTo>
                <a:lnTo>
                  <a:pt x="0" y="14287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556515" y="6991350"/>
            <a:ext cx="5300870" cy="4114800"/>
          </a:xfrm>
          <a:custGeom>
            <a:avLst/>
            <a:gdLst/>
            <a:ahLst/>
            <a:cxnLst/>
            <a:rect r="r" b="b" t="t" l="l"/>
            <a:pathLst>
              <a:path h="4114800" w="5300870">
                <a:moveTo>
                  <a:pt x="0" y="0"/>
                </a:moveTo>
                <a:lnTo>
                  <a:pt x="5300869" y="0"/>
                </a:lnTo>
                <a:lnTo>
                  <a:pt x="530086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53710" y="7248525"/>
            <a:ext cx="1578729" cy="1428750"/>
          </a:xfrm>
          <a:custGeom>
            <a:avLst/>
            <a:gdLst/>
            <a:ahLst/>
            <a:cxnLst/>
            <a:rect r="r" b="b" t="t" l="l"/>
            <a:pathLst>
              <a:path h="1428750" w="1578729">
                <a:moveTo>
                  <a:pt x="0" y="0"/>
                </a:moveTo>
                <a:lnTo>
                  <a:pt x="1578730" y="0"/>
                </a:lnTo>
                <a:lnTo>
                  <a:pt x="1578730" y="1428750"/>
                </a:lnTo>
                <a:lnTo>
                  <a:pt x="0" y="142875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7754" t="-17445" r="-17857" b="-18369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8700" y="4867275"/>
            <a:ext cx="1428750" cy="1428750"/>
          </a:xfrm>
          <a:custGeom>
            <a:avLst/>
            <a:gdLst/>
            <a:ahLst/>
            <a:cxnLst/>
            <a:rect r="r" b="b" t="t" l="l"/>
            <a:pathLst>
              <a:path h="1428750" w="1428750">
                <a:moveTo>
                  <a:pt x="0" y="0"/>
                </a:moveTo>
                <a:lnTo>
                  <a:pt x="1428750" y="0"/>
                </a:lnTo>
                <a:lnTo>
                  <a:pt x="1428750" y="1428750"/>
                </a:lnTo>
                <a:lnTo>
                  <a:pt x="0" y="142875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28700" y="2744069"/>
            <a:ext cx="1428750" cy="1428750"/>
          </a:xfrm>
          <a:custGeom>
            <a:avLst/>
            <a:gdLst/>
            <a:ahLst/>
            <a:cxnLst/>
            <a:rect r="r" b="b" t="t" l="l"/>
            <a:pathLst>
              <a:path h="1428750" w="1428750">
                <a:moveTo>
                  <a:pt x="0" y="0"/>
                </a:moveTo>
                <a:lnTo>
                  <a:pt x="1428750" y="0"/>
                </a:lnTo>
                <a:lnTo>
                  <a:pt x="1428750" y="1428750"/>
                </a:lnTo>
                <a:lnTo>
                  <a:pt x="0" y="142875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554881" y="0"/>
            <a:ext cx="3156910" cy="3297034"/>
          </a:xfrm>
          <a:custGeom>
            <a:avLst/>
            <a:gdLst/>
            <a:ahLst/>
            <a:cxnLst/>
            <a:rect r="r" b="b" t="t" l="l"/>
            <a:pathLst>
              <a:path h="3297034" w="3156910">
                <a:moveTo>
                  <a:pt x="0" y="0"/>
                </a:moveTo>
                <a:lnTo>
                  <a:pt x="3156910" y="0"/>
                </a:lnTo>
                <a:lnTo>
                  <a:pt x="3156910" y="3297034"/>
                </a:lnTo>
                <a:lnTo>
                  <a:pt x="0" y="329703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950702" y="130263"/>
            <a:ext cx="3808825" cy="2613806"/>
          </a:xfrm>
          <a:custGeom>
            <a:avLst/>
            <a:gdLst/>
            <a:ahLst/>
            <a:cxnLst/>
            <a:rect r="r" b="b" t="t" l="l"/>
            <a:pathLst>
              <a:path h="2613806" w="3808825">
                <a:moveTo>
                  <a:pt x="0" y="0"/>
                </a:moveTo>
                <a:lnTo>
                  <a:pt x="3808825" y="0"/>
                </a:lnTo>
                <a:lnTo>
                  <a:pt x="3808825" y="2613806"/>
                </a:lnTo>
                <a:lnTo>
                  <a:pt x="0" y="261380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5221620" y="2744069"/>
            <a:ext cx="1217859" cy="1428750"/>
          </a:xfrm>
          <a:custGeom>
            <a:avLst/>
            <a:gdLst/>
            <a:ahLst/>
            <a:cxnLst/>
            <a:rect r="r" b="b" t="t" l="l"/>
            <a:pathLst>
              <a:path h="1428750" w="1217859">
                <a:moveTo>
                  <a:pt x="0" y="0"/>
                </a:moveTo>
                <a:lnTo>
                  <a:pt x="1217860" y="0"/>
                </a:lnTo>
                <a:lnTo>
                  <a:pt x="1217860" y="1428750"/>
                </a:lnTo>
                <a:lnTo>
                  <a:pt x="0" y="1428750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6665468" y="1868284"/>
            <a:ext cx="1428750" cy="1428750"/>
          </a:xfrm>
          <a:custGeom>
            <a:avLst/>
            <a:gdLst/>
            <a:ahLst/>
            <a:cxnLst/>
            <a:rect r="r" b="b" t="t" l="l"/>
            <a:pathLst>
              <a:path h="1428750" w="1428750">
                <a:moveTo>
                  <a:pt x="0" y="0"/>
                </a:moveTo>
                <a:lnTo>
                  <a:pt x="1428750" y="0"/>
                </a:lnTo>
                <a:lnTo>
                  <a:pt x="1428750" y="1428750"/>
                </a:lnTo>
                <a:lnTo>
                  <a:pt x="0" y="1428750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3885795" y="385762"/>
            <a:ext cx="10516409" cy="1285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199"/>
              </a:lnSpc>
              <a:spcBef>
                <a:spcPct val="0"/>
              </a:spcBef>
            </a:pPr>
            <a:r>
              <a:rPr lang="en-US" sz="8499" spc="-84">
                <a:solidFill>
                  <a:srgbClr val="FFFFFF"/>
                </a:solidFill>
                <a:latin typeface="Red Hat Display Bold"/>
              </a:rPr>
              <a:t>Tecnologie principali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952750" y="7410450"/>
            <a:ext cx="12382500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Red Hat Display"/>
              </a:rPr>
              <a:t>La repository del progetto risiede su un sottodominio di GitLab interno all'azienda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952750" y="2905994"/>
            <a:ext cx="12382500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Red Hat Display"/>
              </a:rPr>
              <a:t>L'applicazione è stata sviluppata con Flutter versione 3.13.6 ed è compatibile con i vari dispositivi mobili come Android e IOS.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952750" y="4495800"/>
            <a:ext cx="12382500" cy="2114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Red Hat Display"/>
              </a:rPr>
              <a:t>Entrambi i server, sia quello Spring Boot che quello Flask, sono stati containerizzati utilizzando Docker, questo per far si che il back-end della nostra applicazione possa risiedere su qualsiasi macchina, e possa essere scalabile.</a:t>
            </a:r>
          </a:p>
        </p:txBody>
      </p:sp>
    </p:spTree>
  </p:cSld>
  <p:clrMapOvr>
    <a:masterClrMapping/>
  </p:clrMapOvr>
  <p:transition spd="fast">
    <p:wipe dir="r"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446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252962">
            <a:off x="-972314" y="420461"/>
            <a:ext cx="7315200" cy="1984248"/>
          </a:xfrm>
          <a:custGeom>
            <a:avLst/>
            <a:gdLst/>
            <a:ahLst/>
            <a:cxnLst/>
            <a:rect r="r" b="b" t="t" l="l"/>
            <a:pathLst>
              <a:path h="1984248" w="7315200">
                <a:moveTo>
                  <a:pt x="0" y="0"/>
                </a:moveTo>
                <a:lnTo>
                  <a:pt x="7315200" y="0"/>
                </a:lnTo>
                <a:lnTo>
                  <a:pt x="7315200" y="1984248"/>
                </a:lnTo>
                <a:lnTo>
                  <a:pt x="0" y="19842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1671638"/>
            <a:ext cx="1274841" cy="1428750"/>
          </a:xfrm>
          <a:custGeom>
            <a:avLst/>
            <a:gdLst/>
            <a:ahLst/>
            <a:cxnLst/>
            <a:rect r="r" b="b" t="t" l="l"/>
            <a:pathLst>
              <a:path h="1428750" w="1274841">
                <a:moveTo>
                  <a:pt x="0" y="0"/>
                </a:moveTo>
                <a:lnTo>
                  <a:pt x="1274841" y="0"/>
                </a:lnTo>
                <a:lnTo>
                  <a:pt x="1274841" y="1428750"/>
                </a:lnTo>
                <a:lnTo>
                  <a:pt x="0" y="142875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51492" t="0" r="-47747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6766213"/>
            <a:ext cx="1827736" cy="1428750"/>
          </a:xfrm>
          <a:custGeom>
            <a:avLst/>
            <a:gdLst/>
            <a:ahLst/>
            <a:cxnLst/>
            <a:rect r="r" b="b" t="t" l="l"/>
            <a:pathLst>
              <a:path h="1428750" w="1827736">
                <a:moveTo>
                  <a:pt x="0" y="0"/>
                </a:moveTo>
                <a:lnTo>
                  <a:pt x="1827736" y="0"/>
                </a:lnTo>
                <a:lnTo>
                  <a:pt x="1827736" y="1428750"/>
                </a:lnTo>
                <a:lnTo>
                  <a:pt x="0" y="142875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58333" t="0" r="-57715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201763" y="6528088"/>
            <a:ext cx="5300870" cy="4114800"/>
          </a:xfrm>
          <a:custGeom>
            <a:avLst/>
            <a:gdLst/>
            <a:ahLst/>
            <a:cxnLst/>
            <a:rect r="r" b="b" t="t" l="l"/>
            <a:pathLst>
              <a:path h="4114800" w="5300870">
                <a:moveTo>
                  <a:pt x="0" y="0"/>
                </a:moveTo>
                <a:lnTo>
                  <a:pt x="5300870" y="0"/>
                </a:lnTo>
                <a:lnTo>
                  <a:pt x="530087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50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852198" y="5661313"/>
            <a:ext cx="1428750" cy="1428750"/>
          </a:xfrm>
          <a:custGeom>
            <a:avLst/>
            <a:gdLst/>
            <a:ahLst/>
            <a:cxnLst/>
            <a:rect r="r" b="b" t="t" l="l"/>
            <a:pathLst>
              <a:path h="1428750" w="1428750">
                <a:moveTo>
                  <a:pt x="0" y="0"/>
                </a:moveTo>
                <a:lnTo>
                  <a:pt x="1428750" y="0"/>
                </a:lnTo>
                <a:lnTo>
                  <a:pt x="1428750" y="1428750"/>
                </a:lnTo>
                <a:lnTo>
                  <a:pt x="0" y="142875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852198" y="7871113"/>
            <a:ext cx="1428750" cy="1428750"/>
          </a:xfrm>
          <a:custGeom>
            <a:avLst/>
            <a:gdLst/>
            <a:ahLst/>
            <a:cxnLst/>
            <a:rect r="r" b="b" t="t" l="l"/>
            <a:pathLst>
              <a:path h="1428750" w="1428750">
                <a:moveTo>
                  <a:pt x="0" y="0"/>
                </a:moveTo>
                <a:lnTo>
                  <a:pt x="1428750" y="0"/>
                </a:lnTo>
                <a:lnTo>
                  <a:pt x="1428750" y="1428750"/>
                </a:lnTo>
                <a:lnTo>
                  <a:pt x="0" y="142875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873845" y="3643312"/>
            <a:ext cx="1385455" cy="1428750"/>
          </a:xfrm>
          <a:custGeom>
            <a:avLst/>
            <a:gdLst/>
            <a:ahLst/>
            <a:cxnLst/>
            <a:rect r="r" b="b" t="t" l="l"/>
            <a:pathLst>
              <a:path h="1428750" w="1385455">
                <a:moveTo>
                  <a:pt x="0" y="0"/>
                </a:moveTo>
                <a:lnTo>
                  <a:pt x="1385455" y="0"/>
                </a:lnTo>
                <a:lnTo>
                  <a:pt x="1385455" y="1428750"/>
                </a:lnTo>
                <a:lnTo>
                  <a:pt x="0" y="142875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28700" y="3643312"/>
            <a:ext cx="1656586" cy="1428750"/>
          </a:xfrm>
          <a:custGeom>
            <a:avLst/>
            <a:gdLst/>
            <a:ahLst/>
            <a:cxnLst/>
            <a:rect r="r" b="b" t="t" l="l"/>
            <a:pathLst>
              <a:path h="1428750" w="1656586">
                <a:moveTo>
                  <a:pt x="0" y="0"/>
                </a:moveTo>
                <a:lnTo>
                  <a:pt x="1656586" y="0"/>
                </a:lnTo>
                <a:lnTo>
                  <a:pt x="1656586" y="1428750"/>
                </a:lnTo>
                <a:lnTo>
                  <a:pt x="0" y="1428750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-15021" t="0" r="-19325" b="-16827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6040274" y="1724194"/>
            <a:ext cx="1052597" cy="1428750"/>
          </a:xfrm>
          <a:custGeom>
            <a:avLst/>
            <a:gdLst/>
            <a:ahLst/>
            <a:cxnLst/>
            <a:rect r="r" b="b" t="t" l="l"/>
            <a:pathLst>
              <a:path h="1428750" w="1052597">
                <a:moveTo>
                  <a:pt x="0" y="0"/>
                </a:moveTo>
                <a:lnTo>
                  <a:pt x="1052597" y="0"/>
                </a:lnTo>
                <a:lnTo>
                  <a:pt x="1052597" y="1428750"/>
                </a:lnTo>
                <a:lnTo>
                  <a:pt x="0" y="1428750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6892617" y="385762"/>
            <a:ext cx="4502766" cy="1285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199"/>
              </a:lnSpc>
              <a:spcBef>
                <a:spcPct val="0"/>
              </a:spcBef>
            </a:pPr>
            <a:r>
              <a:rPr lang="en-US" sz="8499" spc="-84">
                <a:solidFill>
                  <a:srgbClr val="FFFFFF"/>
                </a:solidFill>
                <a:latin typeface="Red Hat Display Bold"/>
              </a:rPr>
              <a:t>Backend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952750" y="2152819"/>
            <a:ext cx="12382500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00"/>
              </a:lnSpc>
              <a:spcBef>
                <a:spcPct val="0"/>
              </a:spcBef>
            </a:pPr>
            <a:r>
              <a:rPr lang="en-US" sz="3000" strike="noStrike" u="none">
                <a:solidFill>
                  <a:srgbClr val="FFFFFF"/>
                </a:solidFill>
                <a:latin typeface="Red Hat Display"/>
              </a:rPr>
              <a:t>Il back-end dell'applicazione è realizzato in Spring Boot.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003857" y="3805238"/>
            <a:ext cx="12382500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00"/>
              </a:lnSpc>
              <a:spcBef>
                <a:spcPct val="0"/>
              </a:spcBef>
            </a:pPr>
            <a:r>
              <a:rPr lang="en-US" sz="3000" strike="noStrike" u="none">
                <a:solidFill>
                  <a:srgbClr val="FFFFFF"/>
                </a:solidFill>
                <a:latin typeface="Red Hat Display"/>
              </a:rPr>
              <a:t>È stato utilizzato il framework MyBatis per il supporto alla persistenza su PostgreSQL.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2952750" y="6375688"/>
            <a:ext cx="12382500" cy="2209800"/>
            <a:chOff x="0" y="0"/>
            <a:chExt cx="16510000" cy="2946400"/>
          </a:xfrm>
        </p:grpSpPr>
        <p:sp>
          <p:nvSpPr>
            <p:cNvPr name="TextBox 15" id="15"/>
            <p:cNvSpPr txBox="true"/>
            <p:nvPr/>
          </p:nvSpPr>
          <p:spPr>
            <a:xfrm rot="0">
              <a:off x="0" y="2279650"/>
              <a:ext cx="16510000" cy="6667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200"/>
                </a:lnSpc>
                <a:spcBef>
                  <a:spcPct val="0"/>
                </a:spcBef>
              </a:pPr>
              <a:r>
                <a:rPr lang="en-US" sz="3000" strike="noStrike" u="none">
                  <a:solidFill>
                    <a:srgbClr val="FFFFFF"/>
                  </a:solidFill>
                  <a:latin typeface="Red Hat Display"/>
                </a:rPr>
                <a:t>Le API REST sono state testate grazie al tool Swagger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-57150"/>
              <a:ext cx="16510000" cy="13779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200"/>
                </a:lnSpc>
                <a:spcBef>
                  <a:spcPct val="0"/>
                </a:spcBef>
              </a:pPr>
              <a:r>
                <a:rPr lang="en-US" sz="3000" strike="noStrike" u="none">
                  <a:solidFill>
                    <a:srgbClr val="FFFFFF"/>
                  </a:solidFill>
                  <a:latin typeface="Red Hat Display"/>
                </a:rPr>
                <a:t>Il controller layer del back-end fornisce API RESTful, che consentono di comunicare con l'applicazione Flutter mediante oggetti JSON.</a:t>
              </a:r>
            </a:p>
          </p:txBody>
        </p:sp>
      </p:grpSp>
    </p:spTree>
  </p:cSld>
  <p:clrMapOvr>
    <a:masterClrMapping/>
  </p:clrMapOvr>
  <p:transition spd="fast">
    <p:wipe dir="r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DAF8oIPysNE</dc:identifier>
  <dcterms:modified xsi:type="dcterms:W3CDTF">2011-08-01T06:04:30Z</dcterms:modified>
  <cp:revision>1</cp:revision>
  <dc:title>Presentazione CityWander</dc:title>
</cp:coreProperties>
</file>